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notesSlides/notesSlide26.xml" ContentType="application/vnd.openxmlformats-officedocument.presentationml.notesSlide+xml"/>
  <Override PartName="/ppt/notesSlides/_rels/notesSlide17.xml.rels" ContentType="application/vnd.openxmlformats-package.relationships+xml"/>
  <Override PartName="/ppt/notesSlides/_rels/notesSlide1.xml.rels" ContentType="application/vnd.openxmlformats-package.relationships+xml"/>
  <Override PartName="/ppt/notesSlides/_rels/notesSlide26.xml.rels" ContentType="application/vnd.openxmlformats-package.relationships+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media/image1.jpeg" ContentType="image/jpeg"/>
  <Override PartName="/ppt/media/image3.png" ContentType="image/png"/>
  <Override PartName="/ppt/media/image2.gif" ContentType="image/gif"/>
  <Override PartName="/ppt/media/image7.png" ContentType="image/png"/>
  <Override PartName="/ppt/media/image4.png" ContentType="image/png"/>
  <Override PartName="/ppt/media/image6.jpeg" ContentType="image/jpeg"/>
  <Override PartName="/ppt/media/image5.gif" ContentType="image/gif"/>
  <Override PartName="/ppt/media/image8.jpeg" ContentType="image/jpeg"/>
  <Override PartName="/ppt/media/image9.jpeg" ContentType="image/jpeg"/>
  <Override PartName="/ppt/media/image10.gif" ContentType="image/gif"/>
  <Override PartName="/ppt/media/image11.gif" ContentType="image/gif"/>
  <Override PartName="/ppt/media/image12.png" ContentType="image/png"/>
  <Override PartName="/ppt/media/image18.jpeg" ContentType="image/jpeg"/>
  <Override PartName="/ppt/media/image13.png" ContentType="image/png"/>
  <Override PartName="/ppt/media/image14.png" ContentType="image/png"/>
  <Override PartName="/ppt/media/image15.jpeg" ContentType="image/jpeg"/>
  <Override PartName="/ppt/media/image16.jpeg" ContentType="image/jpeg"/>
  <Override PartName="/ppt/media/image17.png" ContentType="image/png"/>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es-ES" sz="1800" spc="-1" strike="noStrike">
                <a:solidFill>
                  <a:srgbClr val="000000"/>
                </a:solidFill>
                <a:latin typeface="Century Gothic"/>
              </a:rPr>
              <a:t>Pulse para desplazar la diapositiva</a:t>
            </a:r>
            <a:endParaRPr b="0" lang="es-ES" sz="1800" spc="-1" strike="noStrike">
              <a:solidFill>
                <a:srgbClr val="000000"/>
              </a:solidFill>
              <a:latin typeface="Century Gothic"/>
            </a:endParaRPr>
          </a:p>
        </p:txBody>
      </p:sp>
      <p:sp>
        <p:nvSpPr>
          <p:cNvPr id="277"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es-ES" sz="2000" spc="-1" strike="noStrike">
                <a:latin typeface="Arial"/>
              </a:rPr>
              <a:t>Pulse para editar el formato de las notas</a:t>
            </a:r>
            <a:endParaRPr b="0" lang="es-ES" sz="2000" spc="-1" strike="noStrike">
              <a:latin typeface="Arial"/>
            </a:endParaRPr>
          </a:p>
        </p:txBody>
      </p:sp>
      <p:sp>
        <p:nvSpPr>
          <p:cNvPr id="278"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es-ES" sz="1400" spc="-1" strike="noStrike">
                <a:latin typeface="Times New Roman"/>
              </a:rPr>
              <a:t>&lt;cabecera&gt;</a:t>
            </a:r>
            <a:endParaRPr b="0" lang="es-ES" sz="1400" spc="-1" strike="noStrike">
              <a:latin typeface="Times New Roman"/>
            </a:endParaRPr>
          </a:p>
        </p:txBody>
      </p:sp>
      <p:sp>
        <p:nvSpPr>
          <p:cNvPr id="279" name="PlaceHolder 4"/>
          <p:cNvSpPr>
            <a:spLocks noGrp="1"/>
          </p:cNvSpPr>
          <p:nvPr>
            <p:ph type="dt" idx="13"/>
          </p:nvPr>
        </p:nvSpPr>
        <p:spPr>
          <a:xfrm>
            <a:off x="4278960" y="0"/>
            <a:ext cx="3280680" cy="534240"/>
          </a:xfrm>
          <a:prstGeom prst="rect">
            <a:avLst/>
          </a:prstGeom>
          <a:noFill/>
          <a:ln w="0">
            <a:noFill/>
          </a:ln>
        </p:spPr>
        <p:txBody>
          <a:bodyPr lIns="0" rIns="0" tIns="0" bIns="0" anchor="t">
            <a:noAutofit/>
          </a:bodyPr>
          <a:lstStyle>
            <a:lvl1pPr algn="r">
              <a:buNone/>
              <a:defRPr b="0" lang="es-ES" sz="1400" spc="-1" strike="noStrike">
                <a:latin typeface="Times New Roman"/>
              </a:defRPr>
            </a:lvl1pPr>
          </a:lstStyle>
          <a:p>
            <a:pPr algn="r">
              <a:buNone/>
            </a:pPr>
            <a:r>
              <a:rPr b="0" lang="es-ES" sz="1400" spc="-1" strike="noStrike">
                <a:latin typeface="Times New Roman"/>
              </a:rPr>
              <a:t>&lt;fecha/hora&gt;</a:t>
            </a:r>
            <a:endParaRPr b="0" lang="es-ES" sz="1400" spc="-1" strike="noStrike">
              <a:latin typeface="Times New Roman"/>
            </a:endParaRPr>
          </a:p>
        </p:txBody>
      </p:sp>
      <p:sp>
        <p:nvSpPr>
          <p:cNvPr id="280" name="PlaceHolder 5"/>
          <p:cNvSpPr>
            <a:spLocks noGrp="1"/>
          </p:cNvSpPr>
          <p:nvPr>
            <p:ph type="ftr" idx="14"/>
          </p:nvPr>
        </p:nvSpPr>
        <p:spPr>
          <a:xfrm>
            <a:off x="0" y="10157400"/>
            <a:ext cx="3280680" cy="534240"/>
          </a:xfrm>
          <a:prstGeom prst="rect">
            <a:avLst/>
          </a:prstGeom>
          <a:noFill/>
          <a:ln w="0">
            <a:noFill/>
          </a:ln>
        </p:spPr>
        <p:txBody>
          <a:bodyPr lIns="0" rIns="0" tIns="0" bIns="0" anchor="b">
            <a:noAutofit/>
          </a:bodyPr>
          <a:lstStyle>
            <a:lvl1pPr>
              <a:defRPr b="0" lang="es-ES" sz="1400" spc="-1" strike="noStrike">
                <a:latin typeface="Times New Roman"/>
              </a:defRPr>
            </a:lvl1pPr>
          </a:lstStyle>
          <a:p>
            <a:r>
              <a:rPr b="0" lang="es-ES" sz="1400" spc="-1" strike="noStrike">
                <a:latin typeface="Times New Roman"/>
              </a:rPr>
              <a:t>&lt;pie de página&gt;</a:t>
            </a:r>
            <a:endParaRPr b="0" lang="es-ES" sz="1400" spc="-1" strike="noStrike">
              <a:latin typeface="Times New Roman"/>
            </a:endParaRPr>
          </a:p>
        </p:txBody>
      </p:sp>
      <p:sp>
        <p:nvSpPr>
          <p:cNvPr id="281" name="PlaceHolder 6"/>
          <p:cNvSpPr>
            <a:spLocks noGrp="1"/>
          </p:cNvSpPr>
          <p:nvPr>
            <p:ph type="sldNum" idx="15"/>
          </p:nvPr>
        </p:nvSpPr>
        <p:spPr>
          <a:xfrm>
            <a:off x="4278960" y="10157400"/>
            <a:ext cx="3280680" cy="534240"/>
          </a:xfrm>
          <a:prstGeom prst="rect">
            <a:avLst/>
          </a:prstGeom>
          <a:noFill/>
          <a:ln w="0">
            <a:noFill/>
          </a:ln>
        </p:spPr>
        <p:txBody>
          <a:bodyPr lIns="0" rIns="0" tIns="0" bIns="0" anchor="b">
            <a:noAutofit/>
          </a:bodyPr>
          <a:lstStyle>
            <a:lvl1pPr algn="r">
              <a:buNone/>
              <a:defRPr b="0" lang="es-ES" sz="1400" spc="-1" strike="noStrike">
                <a:latin typeface="Times New Roman"/>
              </a:defRPr>
            </a:lvl1pPr>
          </a:lstStyle>
          <a:p>
            <a:pPr algn="r">
              <a:buNone/>
            </a:pPr>
            <a:fld id="{EB610A40-8F5D-45A0-94C2-D5142214B529}" type="slidenum">
              <a:rPr b="0" lang="es-ES" sz="1400" spc="-1" strike="noStrike">
                <a:latin typeface="Times New Roman"/>
              </a:rPr>
              <a:t>&lt;número&gt;</a:t>
            </a:fld>
            <a:endParaRPr b="0" lang="es-E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2" name="PlaceHolder 1"/>
          <p:cNvSpPr>
            <a:spLocks noGrp="1"/>
          </p:cNvSpPr>
          <p:nvPr>
            <p:ph type="sldImg"/>
          </p:nvPr>
        </p:nvSpPr>
        <p:spPr>
          <a:xfrm>
            <a:off x="1371600" y="1143000"/>
            <a:ext cx="4114440" cy="3085920"/>
          </a:xfrm>
          <a:prstGeom prst="rect">
            <a:avLst/>
          </a:prstGeom>
          <a:ln w="0">
            <a:noFill/>
          </a:ln>
        </p:spPr>
      </p:sp>
      <p:sp>
        <p:nvSpPr>
          <p:cNvPr id="413" name="PlaceHolder 2"/>
          <p:cNvSpPr>
            <a:spLocks noGrp="1"/>
          </p:cNvSpPr>
          <p:nvPr>
            <p:ph type="body"/>
          </p:nvPr>
        </p:nvSpPr>
        <p:spPr>
          <a:xfrm>
            <a:off x="756000" y="5078520"/>
            <a:ext cx="6046920" cy="4810320"/>
          </a:xfrm>
          <a:prstGeom prst="rect">
            <a:avLst/>
          </a:prstGeom>
          <a:noFill/>
          <a:ln w="0">
            <a:noFill/>
          </a:ln>
        </p:spPr>
        <p:txBody>
          <a:bodyPr lIns="0" rIns="0" tIns="0" bIns="0" anchor="t">
            <a:noAutofit/>
          </a:bodyPr>
          <a:p>
            <a:endParaRPr b="0" lang="es-ES" sz="2000" spc="-1" strike="noStrike">
              <a:latin typeface="Arial"/>
            </a:endParaRPr>
          </a:p>
        </p:txBody>
      </p:sp>
      <p:sp>
        <p:nvSpPr>
          <p:cNvPr id="414" name="PlaceHolder 3"/>
          <p:cNvSpPr>
            <a:spLocks noGrp="1"/>
          </p:cNvSpPr>
          <p:nvPr>
            <p:ph type="sldNum" idx="16"/>
          </p:nvPr>
        </p:nvSpPr>
        <p:spPr>
          <a:xfrm>
            <a:off x="4278960" y="10157400"/>
            <a:ext cx="3279960" cy="533520"/>
          </a:xfrm>
          <a:prstGeom prst="rect">
            <a:avLst/>
          </a:prstGeom>
          <a:noFill/>
          <a:ln w="0">
            <a:noFill/>
          </a:ln>
        </p:spPr>
        <p:txBody>
          <a:bodyPr lIns="0" rIns="0" tIns="0" bIns="0" anchor="b">
            <a:noAutofit/>
          </a:bodyPr>
          <a:lstStyle>
            <a:lvl1pPr algn="r">
              <a:lnSpc>
                <a:spcPct val="100000"/>
              </a:lnSpc>
              <a:buNone/>
              <a:defRPr b="0" lang="es-ES" sz="1800" spc="-1" strike="noStrike">
                <a:solidFill>
                  <a:srgbClr val="000000"/>
                </a:solidFill>
                <a:latin typeface="+mn-lt"/>
                <a:ea typeface="+mn-ea"/>
              </a:defRPr>
            </a:lvl1pPr>
          </a:lstStyle>
          <a:p>
            <a:pPr algn="r">
              <a:lnSpc>
                <a:spcPct val="100000"/>
              </a:lnSpc>
              <a:buNone/>
            </a:pPr>
            <a:fld id="{A97F0361-53CB-48B9-B05A-B60EE7FD1166}" type="slidenum">
              <a:rPr b="0" lang="es-ES" sz="1800" spc="-1" strike="noStrike">
                <a:solidFill>
                  <a:srgbClr val="000000"/>
                </a:solidFill>
                <a:latin typeface="+mn-lt"/>
                <a:ea typeface="+mn-ea"/>
              </a:rPr>
              <a:t>&lt;número&gt;</a:t>
            </a:fld>
            <a:endParaRPr b="0" lang="es-ES" sz="1800" spc="-1" strike="noStrike">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5" name="PlaceHolder 1"/>
          <p:cNvSpPr>
            <a:spLocks noGrp="1"/>
          </p:cNvSpPr>
          <p:nvPr>
            <p:ph type="body"/>
          </p:nvPr>
        </p:nvSpPr>
        <p:spPr>
          <a:xfrm>
            <a:off x="914400" y="4343400"/>
            <a:ext cx="5027760" cy="4113360"/>
          </a:xfrm>
          <a:prstGeom prst="rect">
            <a:avLst/>
          </a:prstGeom>
          <a:noFill/>
          <a:ln w="0">
            <a:noFill/>
          </a:ln>
        </p:spPr>
        <p:txBody>
          <a:bodyPr lIns="90000" rIns="90000" tIns="45000" bIns="45000" anchor="t">
            <a:noAutofit/>
          </a:bodyPr>
          <a:p>
            <a:pPr marL="216000" indent="-216000">
              <a:lnSpc>
                <a:spcPct val="100000"/>
              </a:lnSpc>
              <a:buNone/>
              <a:tabLst>
                <a:tab algn="l" pos="0"/>
              </a:tabLst>
            </a:pPr>
            <a:r>
              <a:rPr b="0" lang="es-ES" sz="1200" spc="-1" strike="noStrike">
                <a:latin typeface="Calibri"/>
                <a:ea typeface="Calibri"/>
              </a:rPr>
              <a:t>La actividad de los factores de coagulación se expresa en unidades (U.I.) que corresponden al 100% de actividad del factor en 1 ml de plasma de donantes sanos. La administración de 1 UI/Kg de peso aumenta 1-2% de su nivel en plasma. </a:t>
            </a:r>
            <a:endParaRPr b="0" lang="es-ES" sz="1200" spc="-1" strike="noStrike">
              <a:latin typeface="Arial"/>
            </a:endParaRPr>
          </a:p>
          <a:p>
            <a:pPr marL="216000" indent="-216000">
              <a:lnSpc>
                <a:spcPct val="100000"/>
              </a:lnSpc>
              <a:buNone/>
              <a:tabLst>
                <a:tab algn="l" pos="0"/>
              </a:tabLst>
            </a:pPr>
            <a:r>
              <a:rPr b="0" lang="es-ES" sz="1200" spc="-1" strike="noStrike">
                <a:latin typeface="Calibri"/>
                <a:ea typeface="Calibri"/>
              </a:rPr>
              <a:t>En general, los pacientes con enfermedad grave aumentan 1% después de la primera inyección </a:t>
            </a:r>
            <a:endParaRPr b="0" lang="es-ES" sz="120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6" name="PlaceHolder 1"/>
          <p:cNvSpPr>
            <a:spLocks noGrp="1"/>
          </p:cNvSpPr>
          <p:nvPr>
            <p:ph type="body"/>
          </p:nvPr>
        </p:nvSpPr>
        <p:spPr>
          <a:xfrm>
            <a:off x="914400" y="4343400"/>
            <a:ext cx="5027760" cy="4113360"/>
          </a:xfrm>
          <a:prstGeom prst="rect">
            <a:avLst/>
          </a:prstGeom>
          <a:noFill/>
          <a:ln w="0">
            <a:noFill/>
          </a:ln>
        </p:spPr>
        <p:txBody>
          <a:bodyPr lIns="90000" rIns="90000" tIns="45000" bIns="45000" anchor="t">
            <a:noAutofit/>
          </a:bodyPr>
          <a:p>
            <a:pPr marL="216000" indent="-216000">
              <a:lnSpc>
                <a:spcPct val="100000"/>
              </a:lnSpc>
              <a:buNone/>
              <a:tabLst>
                <a:tab algn="l" pos="0"/>
              </a:tabLst>
            </a:pPr>
            <a:r>
              <a:rPr b="0" lang="es-ES" sz="1200" spc="-1" strike="noStrike">
                <a:latin typeface="Calibri"/>
                <a:ea typeface="Calibri"/>
              </a:rPr>
              <a:t>Evite productos que provocan disfunción plaquetaria, especialmente los que contienen</a:t>
            </a:r>
            <a:endParaRPr b="0" lang="es-ES" sz="1200" spc="-1" strike="noStrike">
              <a:latin typeface="Arial"/>
            </a:endParaRPr>
          </a:p>
          <a:p>
            <a:pPr marL="216000" indent="-216000">
              <a:lnSpc>
                <a:spcPct val="100000"/>
              </a:lnSpc>
              <a:buNone/>
              <a:tabLst>
                <a:tab algn="l" pos="0"/>
              </a:tabLst>
            </a:pPr>
            <a:r>
              <a:rPr b="0" lang="es-ES" sz="1200" spc="-1" strike="noStrike">
                <a:latin typeface="Calibri"/>
                <a:ea typeface="Calibri"/>
              </a:rPr>
              <a:t>ácido acetilsalicílico (Aspirina®). (Consulte el apéndice de la página 15.) Los agentes antiinflamatorios no esteroides deben usarse con precaución. Se recomienda el acetaminofén, con o sin codeína, para controlar el dolor. Cuando se usen múltiples medicamentos, tenga en cuenta posibles interacciones peligrosas.</a:t>
            </a:r>
            <a:endParaRPr b="0" lang="es-ES"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D586CE6E-A586-4F0E-94E2-DD711E1A3027}" type="slidenum">
              <a:t>&lt;#&gt;</a:t>
            </a:fld>
          </a:p>
        </p:txBody>
      </p:sp>
      <p:sp>
        <p:nvSpPr>
          <p:cNvPr id="4" name="PlaceHolder 3"/>
          <p:cNvSpPr>
            <a:spLocks noGrp="1"/>
          </p:cNvSpPr>
          <p:nvPr>
            <p:ph type="dt" idx="1"/>
          </p:nvPr>
        </p:nvSpPr>
        <p:spPr/>
        <p:txBody>
          <a:bodyPr/>
          <a:p>
            <a:r>
              <a:rPr lang="es-E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55"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56"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35C75C01-ADC5-4941-90BB-B1FABDE71F61}" type="slidenum">
              <a:t>&lt;#&gt;</a:t>
            </a:fld>
          </a:p>
        </p:txBody>
      </p:sp>
      <p:sp>
        <p:nvSpPr>
          <p:cNvPr id="7" name="PlaceHolder 6"/>
          <p:cNvSpPr>
            <a:spLocks noGrp="1"/>
          </p:cNvSpPr>
          <p:nvPr>
            <p:ph type="dt" idx="1"/>
          </p:nvPr>
        </p:nvSpPr>
        <p:spPr/>
        <p:txBody>
          <a:bodyPr/>
          <a:p>
            <a:r>
              <a:rPr lang="es-E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5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5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60"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61"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601CBFE1-389F-4720-AAD8-24D99CADFEC0}" type="slidenum">
              <a:t>&lt;#&gt;</a:t>
            </a:fld>
          </a:p>
        </p:txBody>
      </p:sp>
      <p:sp>
        <p:nvSpPr>
          <p:cNvPr id="9" name="PlaceHolder 8"/>
          <p:cNvSpPr>
            <a:spLocks noGrp="1"/>
          </p:cNvSpPr>
          <p:nvPr>
            <p:ph type="dt" idx="1"/>
          </p:nvPr>
        </p:nvSpPr>
        <p:spPr/>
        <p:txBody>
          <a:bodyPr/>
          <a:p>
            <a:r>
              <a:rPr lang="es-E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63"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64"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65"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66"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67"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68"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228FBE0D-A7F0-4D96-BE46-F72EEDC83AD4}" type="slidenum">
              <a:t>&lt;#&gt;</a:t>
            </a:fld>
          </a:p>
        </p:txBody>
      </p:sp>
      <p:sp>
        <p:nvSpPr>
          <p:cNvPr id="11" name="PlaceHolder 10"/>
          <p:cNvSpPr>
            <a:spLocks noGrp="1"/>
          </p:cNvSpPr>
          <p:nvPr>
            <p:ph type="dt" idx="1"/>
          </p:nvPr>
        </p:nvSpPr>
        <p:spPr/>
        <p:txBody>
          <a:bodyPr/>
          <a:p>
            <a:r>
              <a:rPr lang="es-E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FCFA69BE-6840-4562-85A2-1DA322171740}" type="slidenum">
              <a:t>&lt;#&gt;</a:t>
            </a:fld>
          </a:p>
        </p:txBody>
      </p:sp>
      <p:sp>
        <p:nvSpPr>
          <p:cNvPr id="4" name="PlaceHolder 3"/>
          <p:cNvSpPr>
            <a:spLocks noGrp="1"/>
          </p:cNvSpPr>
          <p:nvPr>
            <p:ph type="dt" idx="4"/>
          </p:nvPr>
        </p:nvSpPr>
        <p:spPr/>
        <p:txBody>
          <a:bodyPr/>
          <a:p>
            <a:r>
              <a:rPr lang="es-ES"/>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103"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s-ES" sz="3200" spc="-1" strike="noStrike">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CD09A19B-1F42-4BDB-BF0D-F67E3F64E45A}" type="slidenum">
              <a:t>&lt;#&gt;</a:t>
            </a:fld>
          </a:p>
        </p:txBody>
      </p:sp>
      <p:sp>
        <p:nvSpPr>
          <p:cNvPr id="6" name="PlaceHolder 5"/>
          <p:cNvSpPr>
            <a:spLocks noGrp="1"/>
          </p:cNvSpPr>
          <p:nvPr>
            <p:ph type="dt" idx="4"/>
          </p:nvPr>
        </p:nvSpPr>
        <p:spPr/>
        <p:txBody>
          <a:bodyPr/>
          <a:p>
            <a:r>
              <a:rPr lang="es-ES"/>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105"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0CD6EE58-CD27-46EF-B27A-BAA7C1176C9C}" type="slidenum">
              <a:t>&lt;#&gt;</a:t>
            </a:fld>
          </a:p>
        </p:txBody>
      </p:sp>
      <p:sp>
        <p:nvSpPr>
          <p:cNvPr id="6" name="PlaceHolder 5"/>
          <p:cNvSpPr>
            <a:spLocks noGrp="1"/>
          </p:cNvSpPr>
          <p:nvPr>
            <p:ph type="dt" idx="4"/>
          </p:nvPr>
        </p:nvSpPr>
        <p:spPr/>
        <p:txBody>
          <a:bodyPr/>
          <a:p>
            <a:r>
              <a:rPr lang="es-ES"/>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10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10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46B82C2D-1471-4333-983D-DFCFB6A8EB21}" type="slidenum">
              <a:t>&lt;#&gt;</a:t>
            </a:fld>
          </a:p>
        </p:txBody>
      </p:sp>
      <p:sp>
        <p:nvSpPr>
          <p:cNvPr id="7" name="PlaceHolder 6"/>
          <p:cNvSpPr>
            <a:spLocks noGrp="1"/>
          </p:cNvSpPr>
          <p:nvPr>
            <p:ph type="dt" idx="4"/>
          </p:nvPr>
        </p:nvSpPr>
        <p:spPr/>
        <p:txBody>
          <a:bodyPr/>
          <a:p>
            <a:r>
              <a:rPr lang="es-ES"/>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5CD9DD9A-2D03-4417-8F0F-54A33E2AF91D}" type="slidenum">
              <a:t>&lt;#&gt;</a:t>
            </a:fld>
          </a:p>
        </p:txBody>
      </p:sp>
      <p:sp>
        <p:nvSpPr>
          <p:cNvPr id="5" name="PlaceHolder 4"/>
          <p:cNvSpPr>
            <a:spLocks noGrp="1"/>
          </p:cNvSpPr>
          <p:nvPr>
            <p:ph type="dt" idx="4"/>
          </p:nvPr>
        </p:nvSpPr>
        <p:spPr/>
        <p:txBody>
          <a:bodyPr/>
          <a:p>
            <a:r>
              <a:rPr lang="es-ES"/>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0"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s-ES" sz="3200" spc="-1" strike="noStrike">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F2BFC580-9CDA-4E16-9A69-48BC0EB345C9}" type="slidenum">
              <a:t>&lt;#&gt;</a:t>
            </a:fld>
          </a:p>
        </p:txBody>
      </p:sp>
      <p:sp>
        <p:nvSpPr>
          <p:cNvPr id="5" name="PlaceHolder 4"/>
          <p:cNvSpPr>
            <a:spLocks noGrp="1"/>
          </p:cNvSpPr>
          <p:nvPr>
            <p:ph type="dt" idx="4"/>
          </p:nvPr>
        </p:nvSpPr>
        <p:spPr/>
        <p:txBody>
          <a:bodyPr/>
          <a:p>
            <a:r>
              <a:rPr lang="es-ES"/>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11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11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11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4EC7B733-9228-407C-BD72-DFFF58EE418E}" type="slidenum">
              <a:t>&lt;#&gt;</a:t>
            </a:fld>
          </a:p>
        </p:txBody>
      </p:sp>
      <p:sp>
        <p:nvSpPr>
          <p:cNvPr id="8" name="PlaceHolder 7"/>
          <p:cNvSpPr>
            <a:spLocks noGrp="1"/>
          </p:cNvSpPr>
          <p:nvPr>
            <p:ph type="dt" idx="4"/>
          </p:nvPr>
        </p:nvSpPr>
        <p:spPr/>
        <p:txBody>
          <a:bodyPr/>
          <a:p>
            <a:r>
              <a:rPr lang="es-E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34"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s-ES" sz="3200" spc="-1" strike="noStrike">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A7D03722-B8F8-466F-B5AB-D655E13B6C07}" type="slidenum">
              <a:t>&lt;#&gt;</a:t>
            </a:fld>
          </a:p>
        </p:txBody>
      </p:sp>
      <p:sp>
        <p:nvSpPr>
          <p:cNvPr id="6" name="PlaceHolder 5"/>
          <p:cNvSpPr>
            <a:spLocks noGrp="1"/>
          </p:cNvSpPr>
          <p:nvPr>
            <p:ph type="dt" idx="1"/>
          </p:nvPr>
        </p:nvSpPr>
        <p:spPr/>
        <p:txBody>
          <a:bodyPr/>
          <a:p>
            <a:r>
              <a:rPr lang="es-E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11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11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118"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16C4A419-6445-41B3-A623-92495E083C35}" type="slidenum">
              <a:t>&lt;#&gt;</a:t>
            </a:fld>
          </a:p>
        </p:txBody>
      </p:sp>
      <p:sp>
        <p:nvSpPr>
          <p:cNvPr id="8" name="PlaceHolder 7"/>
          <p:cNvSpPr>
            <a:spLocks noGrp="1"/>
          </p:cNvSpPr>
          <p:nvPr>
            <p:ph type="dt" idx="4"/>
          </p:nvPr>
        </p:nvSpPr>
        <p:spPr/>
        <p:txBody>
          <a:bodyPr/>
          <a:p>
            <a:r>
              <a:rPr lang="es-ES"/>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12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12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122"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0BF8DB2E-D952-4DEC-B68A-09441A12D3ED}" type="slidenum">
              <a:t>&lt;#&gt;</a:t>
            </a:fld>
          </a:p>
        </p:txBody>
      </p:sp>
      <p:sp>
        <p:nvSpPr>
          <p:cNvPr id="8" name="PlaceHolder 7"/>
          <p:cNvSpPr>
            <a:spLocks noGrp="1"/>
          </p:cNvSpPr>
          <p:nvPr>
            <p:ph type="dt" idx="4"/>
          </p:nvPr>
        </p:nvSpPr>
        <p:spPr/>
        <p:txBody>
          <a:bodyPr/>
          <a:p>
            <a:r>
              <a:rPr lang="es-ES"/>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124"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125"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2C1CA642-6851-487B-A4EB-53240E1BA2EA}" type="slidenum">
              <a:t>&lt;#&gt;</a:t>
            </a:fld>
          </a:p>
        </p:txBody>
      </p:sp>
      <p:sp>
        <p:nvSpPr>
          <p:cNvPr id="7" name="PlaceHolder 6"/>
          <p:cNvSpPr>
            <a:spLocks noGrp="1"/>
          </p:cNvSpPr>
          <p:nvPr>
            <p:ph type="dt" idx="4"/>
          </p:nvPr>
        </p:nvSpPr>
        <p:spPr/>
        <p:txBody>
          <a:bodyPr/>
          <a:p>
            <a:r>
              <a:rPr lang="es-ES"/>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12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12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12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130"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B76F1FEE-0052-4415-903C-35421C1A7620}" type="slidenum">
              <a:t>&lt;#&gt;</a:t>
            </a:fld>
          </a:p>
        </p:txBody>
      </p:sp>
      <p:sp>
        <p:nvSpPr>
          <p:cNvPr id="9" name="PlaceHolder 8"/>
          <p:cNvSpPr>
            <a:spLocks noGrp="1"/>
          </p:cNvSpPr>
          <p:nvPr>
            <p:ph type="dt" idx="4"/>
          </p:nvPr>
        </p:nvSpPr>
        <p:spPr/>
        <p:txBody>
          <a:bodyPr/>
          <a:p>
            <a:r>
              <a:rPr lang="es-ES"/>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132"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133"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134"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135"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136"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137"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1D115D1D-FC8D-4A79-B7B3-BE7B309DC03E}" type="slidenum">
              <a:t>&lt;#&gt;</a:t>
            </a:fld>
          </a:p>
        </p:txBody>
      </p:sp>
      <p:sp>
        <p:nvSpPr>
          <p:cNvPr id="11" name="PlaceHolder 10"/>
          <p:cNvSpPr>
            <a:spLocks noGrp="1"/>
          </p:cNvSpPr>
          <p:nvPr>
            <p:ph type="dt" idx="4"/>
          </p:nvPr>
        </p:nvSpPr>
        <p:spPr/>
        <p:txBody>
          <a:bodyPr/>
          <a:p>
            <a:r>
              <a:rPr lang="es-ES"/>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BE7D7B82-F534-4967-A01C-8A7896335A82}" type="slidenum">
              <a:t>&lt;#&gt;</a:t>
            </a:fld>
          </a:p>
        </p:txBody>
      </p:sp>
      <p:sp>
        <p:nvSpPr>
          <p:cNvPr id="4" name="PlaceHolder 3"/>
          <p:cNvSpPr>
            <a:spLocks noGrp="1"/>
          </p:cNvSpPr>
          <p:nvPr>
            <p:ph type="dt" idx="7"/>
          </p:nvPr>
        </p:nvSpPr>
        <p:spPr/>
        <p:txBody>
          <a:bodyPr/>
          <a:p>
            <a:r>
              <a:rPr lang="es-ES"/>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172"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s-ES" sz="3200" spc="-1" strike="noStrike">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43D39667-6E94-433B-9A45-8456299C5CCA}" type="slidenum">
              <a:t>&lt;#&gt;</a:t>
            </a:fld>
          </a:p>
        </p:txBody>
      </p:sp>
      <p:sp>
        <p:nvSpPr>
          <p:cNvPr id="6" name="PlaceHolder 5"/>
          <p:cNvSpPr>
            <a:spLocks noGrp="1"/>
          </p:cNvSpPr>
          <p:nvPr>
            <p:ph type="dt" idx="7"/>
          </p:nvPr>
        </p:nvSpPr>
        <p:spPr/>
        <p:txBody>
          <a:bodyPr/>
          <a:p>
            <a:r>
              <a:rPr lang="es-ES"/>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174"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3634C1BB-975F-4CD2-A783-13C232400AA6}" type="slidenum">
              <a:t>&lt;#&gt;</a:t>
            </a:fld>
          </a:p>
        </p:txBody>
      </p:sp>
      <p:sp>
        <p:nvSpPr>
          <p:cNvPr id="6" name="PlaceHolder 5"/>
          <p:cNvSpPr>
            <a:spLocks noGrp="1"/>
          </p:cNvSpPr>
          <p:nvPr>
            <p:ph type="dt" idx="7"/>
          </p:nvPr>
        </p:nvSpPr>
        <p:spPr/>
        <p:txBody>
          <a:bodyPr/>
          <a:p>
            <a:r>
              <a:rPr lang="es-ES"/>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17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177"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FBCFFC89-356C-449C-94D1-084CE1DBC5B7}" type="slidenum">
              <a:t>&lt;#&gt;</a:t>
            </a:fld>
          </a:p>
        </p:txBody>
      </p:sp>
      <p:sp>
        <p:nvSpPr>
          <p:cNvPr id="7" name="PlaceHolder 6"/>
          <p:cNvSpPr>
            <a:spLocks noGrp="1"/>
          </p:cNvSpPr>
          <p:nvPr>
            <p:ph type="dt" idx="7"/>
          </p:nvPr>
        </p:nvSpPr>
        <p:spPr/>
        <p:txBody>
          <a:bodyPr/>
          <a:p>
            <a:r>
              <a:rPr lang="es-ES"/>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7D8299EE-FE7D-4F77-BD1D-5EEAE794B666}" type="slidenum">
              <a:t>&lt;#&gt;</a:t>
            </a:fld>
          </a:p>
        </p:txBody>
      </p:sp>
      <p:sp>
        <p:nvSpPr>
          <p:cNvPr id="5" name="PlaceHolder 4"/>
          <p:cNvSpPr>
            <a:spLocks noGrp="1"/>
          </p:cNvSpPr>
          <p:nvPr>
            <p:ph type="dt" idx="7"/>
          </p:nvPr>
        </p:nvSpPr>
        <p:spPr/>
        <p:txBody>
          <a:bodyPr/>
          <a:p>
            <a:r>
              <a:rPr lang="es-E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36"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AA171A23-9B40-4BF4-BC8A-14B973CEE9E9}" type="slidenum">
              <a:t>&lt;#&gt;</a:t>
            </a:fld>
          </a:p>
        </p:txBody>
      </p:sp>
      <p:sp>
        <p:nvSpPr>
          <p:cNvPr id="6" name="PlaceHolder 5"/>
          <p:cNvSpPr>
            <a:spLocks noGrp="1"/>
          </p:cNvSpPr>
          <p:nvPr>
            <p:ph type="dt" idx="1"/>
          </p:nvPr>
        </p:nvSpPr>
        <p:spPr/>
        <p:txBody>
          <a:bodyPr/>
          <a:p>
            <a:r>
              <a:rPr lang="es-ES"/>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9"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s-ES" sz="3200" spc="-1" strike="noStrike">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7531DC3B-A70E-4932-B40C-123A5D49B070}" type="slidenum">
              <a:t>&lt;#&gt;</a:t>
            </a:fld>
          </a:p>
        </p:txBody>
      </p:sp>
      <p:sp>
        <p:nvSpPr>
          <p:cNvPr id="5" name="PlaceHolder 4"/>
          <p:cNvSpPr>
            <a:spLocks noGrp="1"/>
          </p:cNvSpPr>
          <p:nvPr>
            <p:ph type="dt" idx="7"/>
          </p:nvPr>
        </p:nvSpPr>
        <p:spPr/>
        <p:txBody>
          <a:bodyPr/>
          <a:p>
            <a:r>
              <a:rPr lang="es-ES"/>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18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182"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183"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17B2D35D-4041-46BB-A576-8F6CD653A4C9}" type="slidenum">
              <a:t>&lt;#&gt;</a:t>
            </a:fld>
          </a:p>
        </p:txBody>
      </p:sp>
      <p:sp>
        <p:nvSpPr>
          <p:cNvPr id="8" name="PlaceHolder 7"/>
          <p:cNvSpPr>
            <a:spLocks noGrp="1"/>
          </p:cNvSpPr>
          <p:nvPr>
            <p:ph type="dt" idx="7"/>
          </p:nvPr>
        </p:nvSpPr>
        <p:spPr/>
        <p:txBody>
          <a:bodyPr/>
          <a:p>
            <a:r>
              <a:rPr lang="es-ES"/>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18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18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187"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8BAE138D-5C22-4AFA-B1A4-803734B08552}" type="slidenum">
              <a:t>&lt;#&gt;</a:t>
            </a:fld>
          </a:p>
        </p:txBody>
      </p:sp>
      <p:sp>
        <p:nvSpPr>
          <p:cNvPr id="8" name="PlaceHolder 7"/>
          <p:cNvSpPr>
            <a:spLocks noGrp="1"/>
          </p:cNvSpPr>
          <p:nvPr>
            <p:ph type="dt" idx="7"/>
          </p:nvPr>
        </p:nvSpPr>
        <p:spPr/>
        <p:txBody>
          <a:bodyPr/>
          <a:p>
            <a:r>
              <a:rPr lang="es-ES"/>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18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19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191"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1F372965-8BFC-40EC-85CC-5F37609AD9D2}" type="slidenum">
              <a:t>&lt;#&gt;</a:t>
            </a:fld>
          </a:p>
        </p:txBody>
      </p:sp>
      <p:sp>
        <p:nvSpPr>
          <p:cNvPr id="8" name="PlaceHolder 7"/>
          <p:cNvSpPr>
            <a:spLocks noGrp="1"/>
          </p:cNvSpPr>
          <p:nvPr>
            <p:ph type="dt" idx="7"/>
          </p:nvPr>
        </p:nvSpPr>
        <p:spPr/>
        <p:txBody>
          <a:bodyPr/>
          <a:p>
            <a:r>
              <a:rPr lang="es-ES"/>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193"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194"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1C71FCA2-D1C4-450D-987C-EA5F9384E84F}" type="slidenum">
              <a:t>&lt;#&gt;</a:t>
            </a:fld>
          </a:p>
        </p:txBody>
      </p:sp>
      <p:sp>
        <p:nvSpPr>
          <p:cNvPr id="7" name="PlaceHolder 6"/>
          <p:cNvSpPr>
            <a:spLocks noGrp="1"/>
          </p:cNvSpPr>
          <p:nvPr>
            <p:ph type="dt" idx="7"/>
          </p:nvPr>
        </p:nvSpPr>
        <p:spPr/>
        <p:txBody>
          <a:bodyPr/>
          <a:p>
            <a:r>
              <a:rPr lang="es-ES"/>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19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19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198"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199"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AC57A31A-5370-4EDC-B4A0-ADCA491F2BE1}" type="slidenum">
              <a:t>&lt;#&gt;</a:t>
            </a:fld>
          </a:p>
        </p:txBody>
      </p:sp>
      <p:sp>
        <p:nvSpPr>
          <p:cNvPr id="9" name="PlaceHolder 8"/>
          <p:cNvSpPr>
            <a:spLocks noGrp="1"/>
          </p:cNvSpPr>
          <p:nvPr>
            <p:ph type="dt" idx="7"/>
          </p:nvPr>
        </p:nvSpPr>
        <p:spPr/>
        <p:txBody>
          <a:bodyPr/>
          <a:p>
            <a:r>
              <a:rPr lang="es-ES"/>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201"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202"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203"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204"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205"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206"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643FACD9-E46C-4065-B470-4155347C6DD2}" type="slidenum">
              <a:t>&lt;#&gt;</a:t>
            </a:fld>
          </a:p>
        </p:txBody>
      </p:sp>
      <p:sp>
        <p:nvSpPr>
          <p:cNvPr id="11" name="PlaceHolder 10"/>
          <p:cNvSpPr>
            <a:spLocks noGrp="1"/>
          </p:cNvSpPr>
          <p:nvPr>
            <p:ph type="dt" idx="7"/>
          </p:nvPr>
        </p:nvSpPr>
        <p:spPr/>
        <p:txBody>
          <a:bodyPr/>
          <a:p>
            <a:r>
              <a:rPr lang="es-ES"/>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p>
            <a:r>
              <a:t>Footer</a:t>
            </a:r>
          </a:p>
        </p:txBody>
      </p:sp>
      <p:sp>
        <p:nvSpPr>
          <p:cNvPr id="3" name="PlaceHolder 2"/>
          <p:cNvSpPr>
            <a:spLocks noGrp="1"/>
          </p:cNvSpPr>
          <p:nvPr>
            <p:ph type="sldNum" idx="12"/>
          </p:nvPr>
        </p:nvSpPr>
        <p:spPr/>
        <p:txBody>
          <a:bodyPr/>
          <a:p>
            <a:fld id="{173DDE7A-A87D-43F0-85E0-87F139AAAD91}" type="slidenum">
              <a:t>&lt;#&gt;</a:t>
            </a:fld>
          </a:p>
        </p:txBody>
      </p:sp>
      <p:sp>
        <p:nvSpPr>
          <p:cNvPr id="4" name="PlaceHolder 3"/>
          <p:cNvSpPr>
            <a:spLocks noGrp="1"/>
          </p:cNvSpPr>
          <p:nvPr>
            <p:ph type="dt" idx="10"/>
          </p:nvPr>
        </p:nvSpPr>
        <p:spPr/>
        <p:txBody>
          <a:bodyPr/>
          <a:p>
            <a:r>
              <a:rPr lang="es-ES"/>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4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241"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s-ES" sz="3200" spc="-1" strike="noStrike">
              <a:latin typeface="Arial"/>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AA0AA7F7-83C6-4629-AB36-4AD2CB58C017}" type="slidenum">
              <a:t>&lt;#&gt;</a:t>
            </a:fld>
          </a:p>
        </p:txBody>
      </p:sp>
      <p:sp>
        <p:nvSpPr>
          <p:cNvPr id="6" name="PlaceHolder 5"/>
          <p:cNvSpPr>
            <a:spLocks noGrp="1"/>
          </p:cNvSpPr>
          <p:nvPr>
            <p:ph type="dt" idx="10"/>
          </p:nvPr>
        </p:nvSpPr>
        <p:spPr/>
        <p:txBody>
          <a:bodyPr/>
          <a:p>
            <a:r>
              <a:rPr lang="es-ES"/>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243"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1C5F567B-BF53-4BC0-88C8-507C39E27D3E}" type="slidenum">
              <a:t>&lt;#&gt;</a:t>
            </a:fld>
          </a:p>
        </p:txBody>
      </p:sp>
      <p:sp>
        <p:nvSpPr>
          <p:cNvPr id="6" name="PlaceHolder 5"/>
          <p:cNvSpPr>
            <a:spLocks noGrp="1"/>
          </p:cNvSpPr>
          <p:nvPr>
            <p:ph type="dt" idx="10"/>
          </p:nvPr>
        </p:nvSpPr>
        <p:spPr/>
        <p:txBody>
          <a:bodyPr/>
          <a:p>
            <a:r>
              <a:rPr lang="es-E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3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39"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CE2D6550-4039-4AD0-A4BB-CBA202BF6536}" type="slidenum">
              <a:t>&lt;#&gt;</a:t>
            </a:fld>
          </a:p>
        </p:txBody>
      </p:sp>
      <p:sp>
        <p:nvSpPr>
          <p:cNvPr id="7" name="PlaceHolder 6"/>
          <p:cNvSpPr>
            <a:spLocks noGrp="1"/>
          </p:cNvSpPr>
          <p:nvPr>
            <p:ph type="dt" idx="1"/>
          </p:nvPr>
        </p:nvSpPr>
        <p:spPr/>
        <p:txBody>
          <a:bodyPr/>
          <a:p>
            <a:r>
              <a:rPr lang="es-ES"/>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24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24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5" name="PlaceHolder 4"/>
          <p:cNvSpPr>
            <a:spLocks noGrp="1"/>
          </p:cNvSpPr>
          <p:nvPr>
            <p:ph type="ftr" idx="11"/>
          </p:nvPr>
        </p:nvSpPr>
        <p:spPr/>
        <p:txBody>
          <a:bodyPr/>
          <a:p>
            <a:r>
              <a:t>Footer</a:t>
            </a:r>
          </a:p>
        </p:txBody>
      </p:sp>
      <p:sp>
        <p:nvSpPr>
          <p:cNvPr id="6" name="PlaceHolder 5"/>
          <p:cNvSpPr>
            <a:spLocks noGrp="1"/>
          </p:cNvSpPr>
          <p:nvPr>
            <p:ph type="sldNum" idx="12"/>
          </p:nvPr>
        </p:nvSpPr>
        <p:spPr/>
        <p:txBody>
          <a:bodyPr/>
          <a:p>
            <a:fld id="{B30D3A17-2020-408C-AF32-5CAE2F674393}" type="slidenum">
              <a:t>&lt;#&gt;</a:t>
            </a:fld>
          </a:p>
        </p:txBody>
      </p:sp>
      <p:sp>
        <p:nvSpPr>
          <p:cNvPr id="7" name="PlaceHolder 6"/>
          <p:cNvSpPr>
            <a:spLocks noGrp="1"/>
          </p:cNvSpPr>
          <p:nvPr>
            <p:ph type="dt" idx="10"/>
          </p:nvPr>
        </p:nvSpPr>
        <p:spPr/>
        <p:txBody>
          <a:bodyPr/>
          <a:p>
            <a:r>
              <a:rPr lang="es-ES"/>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3" name="PlaceHolder 2"/>
          <p:cNvSpPr>
            <a:spLocks noGrp="1"/>
          </p:cNvSpPr>
          <p:nvPr>
            <p:ph type="ftr" idx="11"/>
          </p:nvPr>
        </p:nvSpPr>
        <p:spPr/>
        <p:txBody>
          <a:bodyPr/>
          <a:p>
            <a:r>
              <a:t>Footer</a:t>
            </a:r>
          </a:p>
        </p:txBody>
      </p:sp>
      <p:sp>
        <p:nvSpPr>
          <p:cNvPr id="4" name="PlaceHolder 3"/>
          <p:cNvSpPr>
            <a:spLocks noGrp="1"/>
          </p:cNvSpPr>
          <p:nvPr>
            <p:ph type="sldNum" idx="12"/>
          </p:nvPr>
        </p:nvSpPr>
        <p:spPr/>
        <p:txBody>
          <a:bodyPr/>
          <a:p>
            <a:fld id="{4A310B37-965E-4F4C-AB44-7818449704B7}" type="slidenum">
              <a:t>&lt;#&gt;</a:t>
            </a:fld>
          </a:p>
        </p:txBody>
      </p:sp>
      <p:sp>
        <p:nvSpPr>
          <p:cNvPr id="5" name="PlaceHolder 4"/>
          <p:cNvSpPr>
            <a:spLocks noGrp="1"/>
          </p:cNvSpPr>
          <p:nvPr>
            <p:ph type="dt" idx="10"/>
          </p:nvPr>
        </p:nvSpPr>
        <p:spPr/>
        <p:txBody>
          <a:bodyPr/>
          <a:p>
            <a:r>
              <a:rPr lang="es-ES"/>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8"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s-ES" sz="3200" spc="-1" strike="noStrike">
              <a:latin typeface="Arial"/>
            </a:endParaRPr>
          </a:p>
        </p:txBody>
      </p:sp>
      <p:sp>
        <p:nvSpPr>
          <p:cNvPr id="3" name="PlaceHolder 2"/>
          <p:cNvSpPr>
            <a:spLocks noGrp="1"/>
          </p:cNvSpPr>
          <p:nvPr>
            <p:ph type="ftr" idx="11"/>
          </p:nvPr>
        </p:nvSpPr>
        <p:spPr/>
        <p:txBody>
          <a:bodyPr/>
          <a:p>
            <a:r>
              <a:t>Footer</a:t>
            </a:r>
          </a:p>
        </p:txBody>
      </p:sp>
      <p:sp>
        <p:nvSpPr>
          <p:cNvPr id="4" name="PlaceHolder 3"/>
          <p:cNvSpPr>
            <a:spLocks noGrp="1"/>
          </p:cNvSpPr>
          <p:nvPr>
            <p:ph type="sldNum" idx="12"/>
          </p:nvPr>
        </p:nvSpPr>
        <p:spPr/>
        <p:txBody>
          <a:bodyPr/>
          <a:p>
            <a:fld id="{3E1FFEDE-5792-48D2-84F9-4F60ADE02EC0}" type="slidenum">
              <a:t>&lt;#&gt;</a:t>
            </a:fld>
          </a:p>
        </p:txBody>
      </p:sp>
      <p:sp>
        <p:nvSpPr>
          <p:cNvPr id="5" name="PlaceHolder 4"/>
          <p:cNvSpPr>
            <a:spLocks noGrp="1"/>
          </p:cNvSpPr>
          <p:nvPr>
            <p:ph type="dt" idx="10"/>
          </p:nvPr>
        </p:nvSpPr>
        <p:spPr/>
        <p:txBody>
          <a:bodyPr/>
          <a:p>
            <a:r>
              <a:rPr lang="es-ES"/>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25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25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25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690AF953-1568-4511-BE1F-F30265506E6C}" type="slidenum">
              <a:t>&lt;#&gt;</a:t>
            </a:fld>
          </a:p>
        </p:txBody>
      </p:sp>
      <p:sp>
        <p:nvSpPr>
          <p:cNvPr id="8" name="PlaceHolder 7"/>
          <p:cNvSpPr>
            <a:spLocks noGrp="1"/>
          </p:cNvSpPr>
          <p:nvPr>
            <p:ph type="dt" idx="10"/>
          </p:nvPr>
        </p:nvSpPr>
        <p:spPr/>
        <p:txBody>
          <a:bodyPr/>
          <a:p>
            <a:r>
              <a:rPr lang="es-ES"/>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25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25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256"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81A685EC-223C-4E87-9533-92F2C393E7E7}" type="slidenum">
              <a:t>&lt;#&gt;</a:t>
            </a:fld>
          </a:p>
        </p:txBody>
      </p:sp>
      <p:sp>
        <p:nvSpPr>
          <p:cNvPr id="8" name="PlaceHolder 7"/>
          <p:cNvSpPr>
            <a:spLocks noGrp="1"/>
          </p:cNvSpPr>
          <p:nvPr>
            <p:ph type="dt" idx="10"/>
          </p:nvPr>
        </p:nvSpPr>
        <p:spPr/>
        <p:txBody>
          <a:bodyPr/>
          <a:p>
            <a:r>
              <a:rPr lang="es-ES"/>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25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25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260"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A9D3C0B2-9E14-4607-9D64-B43A1F406E5F}" type="slidenum">
              <a:t>&lt;#&gt;</a:t>
            </a:fld>
          </a:p>
        </p:txBody>
      </p:sp>
      <p:sp>
        <p:nvSpPr>
          <p:cNvPr id="8" name="PlaceHolder 7"/>
          <p:cNvSpPr>
            <a:spLocks noGrp="1"/>
          </p:cNvSpPr>
          <p:nvPr>
            <p:ph type="dt" idx="10"/>
          </p:nvPr>
        </p:nvSpPr>
        <p:spPr/>
        <p:txBody>
          <a:bodyPr/>
          <a:p>
            <a:r>
              <a:rPr lang="es-ES"/>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262"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263"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5" name="PlaceHolder 4"/>
          <p:cNvSpPr>
            <a:spLocks noGrp="1"/>
          </p:cNvSpPr>
          <p:nvPr>
            <p:ph type="ftr" idx="11"/>
          </p:nvPr>
        </p:nvSpPr>
        <p:spPr/>
        <p:txBody>
          <a:bodyPr/>
          <a:p>
            <a:r>
              <a:t>Footer</a:t>
            </a:r>
          </a:p>
        </p:txBody>
      </p:sp>
      <p:sp>
        <p:nvSpPr>
          <p:cNvPr id="6" name="PlaceHolder 5"/>
          <p:cNvSpPr>
            <a:spLocks noGrp="1"/>
          </p:cNvSpPr>
          <p:nvPr>
            <p:ph type="sldNum" idx="12"/>
          </p:nvPr>
        </p:nvSpPr>
        <p:spPr/>
        <p:txBody>
          <a:bodyPr/>
          <a:p>
            <a:fld id="{32B7DA14-C122-44CE-BE91-7DB7BFC5CA40}" type="slidenum">
              <a:t>&lt;#&gt;</a:t>
            </a:fld>
          </a:p>
        </p:txBody>
      </p:sp>
      <p:sp>
        <p:nvSpPr>
          <p:cNvPr id="7" name="PlaceHolder 6"/>
          <p:cNvSpPr>
            <a:spLocks noGrp="1"/>
          </p:cNvSpPr>
          <p:nvPr>
            <p:ph type="dt" idx="10"/>
          </p:nvPr>
        </p:nvSpPr>
        <p:spPr/>
        <p:txBody>
          <a:bodyPr/>
          <a:p>
            <a:r>
              <a:rPr lang="es-ES"/>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26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26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26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268"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7" name="PlaceHolder 6"/>
          <p:cNvSpPr>
            <a:spLocks noGrp="1"/>
          </p:cNvSpPr>
          <p:nvPr>
            <p:ph type="ftr" idx="11"/>
          </p:nvPr>
        </p:nvSpPr>
        <p:spPr/>
        <p:txBody>
          <a:bodyPr/>
          <a:p>
            <a:r>
              <a:t>Footer</a:t>
            </a:r>
          </a:p>
        </p:txBody>
      </p:sp>
      <p:sp>
        <p:nvSpPr>
          <p:cNvPr id="8" name="PlaceHolder 7"/>
          <p:cNvSpPr>
            <a:spLocks noGrp="1"/>
          </p:cNvSpPr>
          <p:nvPr>
            <p:ph type="sldNum" idx="12"/>
          </p:nvPr>
        </p:nvSpPr>
        <p:spPr/>
        <p:txBody>
          <a:bodyPr/>
          <a:p>
            <a:fld id="{DA50440D-D29D-44FA-B622-CF410F995844}" type="slidenum">
              <a:t>&lt;#&gt;</a:t>
            </a:fld>
          </a:p>
        </p:txBody>
      </p:sp>
      <p:sp>
        <p:nvSpPr>
          <p:cNvPr id="9" name="PlaceHolder 8"/>
          <p:cNvSpPr>
            <a:spLocks noGrp="1"/>
          </p:cNvSpPr>
          <p:nvPr>
            <p:ph type="dt" idx="10"/>
          </p:nvPr>
        </p:nvSpPr>
        <p:spPr/>
        <p:txBody>
          <a:bodyPr/>
          <a:p>
            <a:r>
              <a:rPr lang="es-ES"/>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6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270"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271"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272"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273"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274"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275"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9" name="PlaceHolder 8"/>
          <p:cNvSpPr>
            <a:spLocks noGrp="1"/>
          </p:cNvSpPr>
          <p:nvPr>
            <p:ph type="ftr" idx="11"/>
          </p:nvPr>
        </p:nvSpPr>
        <p:spPr/>
        <p:txBody>
          <a:bodyPr/>
          <a:p>
            <a:r>
              <a:t>Footer</a:t>
            </a:r>
          </a:p>
        </p:txBody>
      </p:sp>
      <p:sp>
        <p:nvSpPr>
          <p:cNvPr id="10" name="PlaceHolder 9"/>
          <p:cNvSpPr>
            <a:spLocks noGrp="1"/>
          </p:cNvSpPr>
          <p:nvPr>
            <p:ph type="sldNum" idx="12"/>
          </p:nvPr>
        </p:nvSpPr>
        <p:spPr/>
        <p:txBody>
          <a:bodyPr/>
          <a:p>
            <a:fld id="{E055ECAA-4878-448E-9D50-377BDB315888}" type="slidenum">
              <a:t>&lt;#&gt;</a:t>
            </a:fld>
          </a:p>
        </p:txBody>
      </p:sp>
      <p:sp>
        <p:nvSpPr>
          <p:cNvPr id="11" name="PlaceHolder 10"/>
          <p:cNvSpPr>
            <a:spLocks noGrp="1"/>
          </p:cNvSpPr>
          <p:nvPr>
            <p:ph type="dt" idx="10"/>
          </p:nvPr>
        </p:nvSpPr>
        <p:spPr/>
        <p:txBody>
          <a:bodyPr/>
          <a:p>
            <a:r>
              <a:rPr lang="es-E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FC1FC0C9-607B-43C7-BD7C-577B8DC052BD}" type="slidenum">
              <a:t>&lt;#&gt;</a:t>
            </a:fld>
          </a:p>
        </p:txBody>
      </p:sp>
      <p:sp>
        <p:nvSpPr>
          <p:cNvPr id="5" name="PlaceHolder 4"/>
          <p:cNvSpPr>
            <a:spLocks noGrp="1"/>
          </p:cNvSpPr>
          <p:nvPr>
            <p:ph type="dt" idx="1"/>
          </p:nvPr>
        </p:nvSpPr>
        <p:spPr/>
        <p:txBody>
          <a:bodyPr/>
          <a:p>
            <a:r>
              <a:rPr lang="es-E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1"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s-ES" sz="3200" spc="-1" strike="noStrike">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DC661318-BF0D-4D8A-938F-638C11E3A96E}" type="slidenum">
              <a:t>&lt;#&gt;</a:t>
            </a:fld>
          </a:p>
        </p:txBody>
      </p:sp>
      <p:sp>
        <p:nvSpPr>
          <p:cNvPr id="5" name="PlaceHolder 4"/>
          <p:cNvSpPr>
            <a:spLocks noGrp="1"/>
          </p:cNvSpPr>
          <p:nvPr>
            <p:ph type="dt" idx="1"/>
          </p:nvPr>
        </p:nvSpPr>
        <p:spPr/>
        <p:txBody>
          <a:bodyPr/>
          <a:p>
            <a:r>
              <a:rPr lang="es-E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4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44"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45"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CF28CED5-D83F-4F98-B0BC-2CF6BB83D89F}" type="slidenum">
              <a:t>&lt;#&gt;</a:t>
            </a:fld>
          </a:p>
        </p:txBody>
      </p:sp>
      <p:sp>
        <p:nvSpPr>
          <p:cNvPr id="8" name="PlaceHolder 7"/>
          <p:cNvSpPr>
            <a:spLocks noGrp="1"/>
          </p:cNvSpPr>
          <p:nvPr>
            <p:ph type="dt" idx="1"/>
          </p:nvPr>
        </p:nvSpPr>
        <p:spPr/>
        <p:txBody>
          <a:bodyPr/>
          <a:p>
            <a:r>
              <a:rPr lang="es-E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4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4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49"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911635A0-4E8F-4A82-9763-A7CCB723FF09}" type="slidenum">
              <a:t>&lt;#&gt;</a:t>
            </a:fld>
          </a:p>
        </p:txBody>
      </p:sp>
      <p:sp>
        <p:nvSpPr>
          <p:cNvPr id="8" name="PlaceHolder 7"/>
          <p:cNvSpPr>
            <a:spLocks noGrp="1"/>
          </p:cNvSpPr>
          <p:nvPr>
            <p:ph type="dt" idx="1"/>
          </p:nvPr>
        </p:nvSpPr>
        <p:spPr/>
        <p:txBody>
          <a:bodyPr/>
          <a:p>
            <a:r>
              <a:rPr lang="es-E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s-ES" sz="1800" spc="-1" strike="noStrike">
              <a:solidFill>
                <a:srgbClr val="000000"/>
              </a:solidFill>
              <a:latin typeface="Century Gothic"/>
            </a:endParaRPr>
          </a:p>
        </p:txBody>
      </p:sp>
      <p:sp>
        <p:nvSpPr>
          <p:cNvPr id="5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5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53"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s-ES" sz="1800" spc="-1" strike="noStrike">
              <a:solidFill>
                <a:srgbClr val="404040"/>
              </a:solidFill>
              <a:latin typeface="Century Gothic"/>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176CE0CB-3914-4D3F-AD18-A533C761F173}" type="slidenum">
              <a:t>&lt;#&gt;</a:t>
            </a:fld>
          </a:p>
        </p:txBody>
      </p:sp>
      <p:sp>
        <p:nvSpPr>
          <p:cNvPr id="8" name="PlaceHolder 7"/>
          <p:cNvSpPr>
            <a:spLocks noGrp="1"/>
          </p:cNvSpPr>
          <p:nvPr>
            <p:ph type="dt" idx="1"/>
          </p:nvPr>
        </p:nvSpPr>
        <p:spPr/>
        <p:txBody>
          <a:bodyPr/>
          <a:p>
            <a:r>
              <a:rPr lang="es-E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dfe7c4"/>
            </a:gs>
          </a:gsLst>
          <a:path path="circle">
            <a:fillToRect l="25000" t="25000" r="75000" b="75000"/>
          </a:path>
        </a:gradFill>
      </p:bgPr>
    </p:bg>
    <p:spTree>
      <p:nvGrpSpPr>
        <p:cNvPr id="1" name=""/>
        <p:cNvGrpSpPr/>
        <p:nvPr/>
      </p:nvGrpSpPr>
      <p:grpSpPr>
        <a:xfrm>
          <a:off x="0" y="0"/>
          <a:ext cx="0" cy="0"/>
          <a:chOff x="0" y="0"/>
          <a:chExt cx="0" cy="0"/>
        </a:xfrm>
      </p:grpSpPr>
      <p:grpSp>
        <p:nvGrpSpPr>
          <p:cNvPr id="0" name="Group 35"/>
          <p:cNvGrpSpPr/>
          <p:nvPr/>
        </p:nvGrpSpPr>
        <p:grpSpPr>
          <a:xfrm>
            <a:off x="0" y="228600"/>
            <a:ext cx="1980720" cy="6638400"/>
            <a:chOff x="0" y="228600"/>
            <a:chExt cx="1980720" cy="6638400"/>
          </a:xfrm>
        </p:grpSpPr>
        <p:sp>
          <p:nvSpPr>
            <p:cNvPr id="1" name="Freeform 11"/>
            <p:cNvSpPr/>
            <p:nvPr/>
          </p:nvSpPr>
          <p:spPr>
            <a:xfrm>
              <a:off x="0" y="2575080"/>
              <a:ext cx="69480" cy="625680"/>
            </a:xfrm>
            <a:custGeom>
              <a:avLst/>
              <a:gdLst/>
              <a:ah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0">
              <a:noFill/>
            </a:ln>
          </p:spPr>
          <p:style>
            <a:lnRef idx="0"/>
            <a:fillRef idx="0"/>
            <a:effectRef idx="0"/>
            <a:fontRef idx="minor"/>
          </p:style>
        </p:sp>
        <p:sp>
          <p:nvSpPr>
            <p:cNvPr id="2" name="Freeform 12"/>
            <p:cNvSpPr/>
            <p:nvPr/>
          </p:nvSpPr>
          <p:spPr>
            <a:xfrm>
              <a:off x="89280" y="3156480"/>
              <a:ext cx="448920" cy="2322000"/>
            </a:xfrm>
            <a:custGeom>
              <a:avLst/>
              <a:gdLst/>
              <a:ah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0">
              <a:noFill/>
            </a:ln>
          </p:spPr>
          <p:style>
            <a:lnRef idx="0"/>
            <a:fillRef idx="0"/>
            <a:effectRef idx="0"/>
            <a:fontRef idx="minor"/>
          </p:style>
        </p:sp>
        <p:sp>
          <p:nvSpPr>
            <p:cNvPr id="3" name="Freeform 13"/>
            <p:cNvSpPr/>
            <p:nvPr/>
          </p:nvSpPr>
          <p:spPr>
            <a:xfrm>
              <a:off x="560520" y="5447160"/>
              <a:ext cx="423000" cy="1419840"/>
            </a:xfrm>
            <a:custGeom>
              <a:avLst/>
              <a:gdLst/>
              <a:ah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0">
              <a:noFill/>
            </a:ln>
          </p:spPr>
          <p:style>
            <a:lnRef idx="0"/>
            <a:fillRef idx="0"/>
            <a:effectRef idx="0"/>
            <a:fontRef idx="minor"/>
          </p:style>
        </p:sp>
        <p:sp>
          <p:nvSpPr>
            <p:cNvPr id="4" name="Freeform 14"/>
            <p:cNvSpPr/>
            <p:nvPr/>
          </p:nvSpPr>
          <p:spPr>
            <a:xfrm>
              <a:off x="666720" y="6503760"/>
              <a:ext cx="118800" cy="363240"/>
            </a:xfrm>
            <a:custGeom>
              <a:avLst/>
              <a:gdLst/>
              <a:ah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0">
              <a:noFill/>
            </a:ln>
          </p:spPr>
          <p:style>
            <a:lnRef idx="0"/>
            <a:fillRef idx="0"/>
            <a:effectRef idx="0"/>
            <a:fontRef idx="minor"/>
          </p:style>
        </p:sp>
        <p:sp>
          <p:nvSpPr>
            <p:cNvPr id="5" name="Freeform 15"/>
            <p:cNvSpPr/>
            <p:nvPr/>
          </p:nvSpPr>
          <p:spPr>
            <a:xfrm>
              <a:off x="69840" y="3201120"/>
              <a:ext cx="570600" cy="3328200"/>
            </a:xfrm>
            <a:custGeom>
              <a:avLst/>
              <a:gdLst/>
              <a:ah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0">
              <a:noFill/>
            </a:ln>
          </p:spPr>
          <p:style>
            <a:lnRef idx="0"/>
            <a:fillRef idx="0"/>
            <a:effectRef idx="0"/>
            <a:fontRef idx="minor"/>
          </p:style>
        </p:sp>
        <p:sp>
          <p:nvSpPr>
            <p:cNvPr id="6" name="Freeform 16"/>
            <p:cNvSpPr/>
            <p:nvPr/>
          </p:nvSpPr>
          <p:spPr>
            <a:xfrm>
              <a:off x="15480" y="228600"/>
              <a:ext cx="73440" cy="2927520"/>
            </a:xfrm>
            <a:custGeom>
              <a:avLst/>
              <a:gdLst/>
              <a:ah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0">
              <a:noFill/>
            </a:ln>
          </p:spPr>
          <p:style>
            <a:lnRef idx="0"/>
            <a:fillRef idx="0"/>
            <a:effectRef idx="0"/>
            <a:fontRef idx="minor"/>
          </p:style>
        </p:sp>
        <p:sp>
          <p:nvSpPr>
            <p:cNvPr id="7" name="Freeform 17"/>
            <p:cNvSpPr/>
            <p:nvPr/>
          </p:nvSpPr>
          <p:spPr>
            <a:xfrm>
              <a:off x="54360" y="2944080"/>
              <a:ext cx="54000" cy="493560"/>
            </a:xfrm>
            <a:custGeom>
              <a:avLst/>
              <a:gdLst/>
              <a:ah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0">
              <a:noFill/>
            </a:ln>
          </p:spPr>
          <p:style>
            <a:lnRef idx="0"/>
            <a:fillRef idx="0"/>
            <a:effectRef idx="0"/>
            <a:fontRef idx="minor"/>
          </p:style>
        </p:sp>
        <p:sp>
          <p:nvSpPr>
            <p:cNvPr id="8" name="Freeform 18"/>
            <p:cNvSpPr/>
            <p:nvPr/>
          </p:nvSpPr>
          <p:spPr>
            <a:xfrm>
              <a:off x="534960" y="5478840"/>
              <a:ext cx="131760" cy="1024560"/>
            </a:xfrm>
            <a:custGeom>
              <a:avLst/>
              <a:gdLst/>
              <a:ah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0">
              <a:noFill/>
            </a:ln>
          </p:spPr>
          <p:style>
            <a:lnRef idx="0"/>
            <a:fillRef idx="0"/>
            <a:effectRef idx="0"/>
            <a:fontRef idx="minor"/>
          </p:style>
        </p:sp>
        <p:sp>
          <p:nvSpPr>
            <p:cNvPr id="9" name="Freeform 19"/>
            <p:cNvSpPr/>
            <p:nvPr/>
          </p:nvSpPr>
          <p:spPr>
            <a:xfrm>
              <a:off x="538560" y="1398960"/>
              <a:ext cx="1442160" cy="4047840"/>
            </a:xfrm>
            <a:custGeom>
              <a:avLst/>
              <a:gdLst/>
              <a:ah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0">
              <a:noFill/>
            </a:ln>
          </p:spPr>
          <p:style>
            <a:lnRef idx="0"/>
            <a:fillRef idx="0"/>
            <a:effectRef idx="0"/>
            <a:fontRef idx="minor"/>
          </p:style>
        </p:sp>
        <p:sp>
          <p:nvSpPr>
            <p:cNvPr id="10" name="Freeform 20"/>
            <p:cNvSpPr/>
            <p:nvPr/>
          </p:nvSpPr>
          <p:spPr>
            <a:xfrm>
              <a:off x="640800" y="6530040"/>
              <a:ext cx="112320" cy="336960"/>
            </a:xfrm>
            <a:custGeom>
              <a:avLst/>
              <a:gdLst/>
              <a:ah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0">
              <a:noFill/>
            </a:ln>
          </p:spPr>
          <p:style>
            <a:lnRef idx="0"/>
            <a:fillRef idx="0"/>
            <a:effectRef idx="0"/>
            <a:fontRef idx="minor"/>
          </p:style>
        </p:sp>
        <p:sp>
          <p:nvSpPr>
            <p:cNvPr id="11" name="Freeform 21"/>
            <p:cNvSpPr/>
            <p:nvPr/>
          </p:nvSpPr>
          <p:spPr>
            <a:xfrm>
              <a:off x="534960" y="5359320"/>
              <a:ext cx="25560" cy="221400"/>
            </a:xfrm>
            <a:custGeom>
              <a:avLst/>
              <a:gdLst/>
              <a:ah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0">
              <a:noFill/>
            </a:ln>
          </p:spPr>
          <p:style>
            <a:lnRef idx="0"/>
            <a:fillRef idx="0"/>
            <a:effectRef idx="0"/>
            <a:fontRef idx="minor"/>
          </p:style>
        </p:sp>
        <p:sp>
          <p:nvSpPr>
            <p:cNvPr id="12" name="Freeform 22"/>
            <p:cNvSpPr/>
            <p:nvPr/>
          </p:nvSpPr>
          <p:spPr>
            <a:xfrm>
              <a:off x="590400" y="6244560"/>
              <a:ext cx="165240" cy="622080"/>
            </a:xfrm>
            <a:custGeom>
              <a:avLst/>
              <a:gdLst/>
              <a:ah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0">
              <a:noFill/>
            </a:ln>
          </p:spPr>
          <p:style>
            <a:lnRef idx="0"/>
            <a:fillRef idx="0"/>
            <a:effectRef idx="0"/>
            <a:fontRef idx="minor"/>
          </p:style>
        </p:sp>
      </p:grpSp>
      <p:grpSp>
        <p:nvGrpSpPr>
          <p:cNvPr id="13" name="Group 48"/>
          <p:cNvGrpSpPr/>
          <p:nvPr/>
        </p:nvGrpSpPr>
        <p:grpSpPr>
          <a:xfrm>
            <a:off x="20520" y="360"/>
            <a:ext cx="1951920" cy="6852600"/>
            <a:chOff x="20520" y="360"/>
            <a:chExt cx="1951920" cy="6852600"/>
          </a:xfrm>
        </p:grpSpPr>
        <p:sp>
          <p:nvSpPr>
            <p:cNvPr id="14" name="Freeform 27"/>
            <p:cNvSpPr/>
            <p:nvPr/>
          </p:nvSpPr>
          <p:spPr>
            <a:xfrm>
              <a:off x="20520" y="360"/>
              <a:ext cx="409320" cy="4400640"/>
            </a:xfrm>
            <a:custGeom>
              <a:avLst/>
              <a:gdLst/>
              <a:ah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0">
              <a:noFill/>
            </a:ln>
          </p:spPr>
          <p:style>
            <a:lnRef idx="0"/>
            <a:fillRef idx="0"/>
            <a:effectRef idx="0"/>
            <a:fontRef idx="minor"/>
          </p:style>
        </p:sp>
        <p:sp>
          <p:nvSpPr>
            <p:cNvPr id="15" name="Freeform 28"/>
            <p:cNvSpPr/>
            <p:nvPr/>
          </p:nvSpPr>
          <p:spPr>
            <a:xfrm>
              <a:off x="453600" y="4316400"/>
              <a:ext cx="350280" cy="1580400"/>
            </a:xfrm>
            <a:custGeom>
              <a:avLst/>
              <a:gdLst/>
              <a:ah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0">
              <a:noFill/>
            </a:ln>
          </p:spPr>
          <p:style>
            <a:lnRef idx="0"/>
            <a:fillRef idx="0"/>
            <a:effectRef idx="0"/>
            <a:fontRef idx="minor"/>
          </p:style>
        </p:sp>
        <p:sp>
          <p:nvSpPr>
            <p:cNvPr id="16" name="Freeform 29"/>
            <p:cNvSpPr/>
            <p:nvPr/>
          </p:nvSpPr>
          <p:spPr>
            <a:xfrm>
              <a:off x="831600" y="5862600"/>
              <a:ext cx="356760" cy="990360"/>
            </a:xfrm>
            <a:custGeom>
              <a:avLst/>
              <a:gdLst/>
              <a:ah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0">
              <a:noFill/>
            </a:ln>
          </p:spPr>
          <p:style>
            <a:lnRef idx="0"/>
            <a:fillRef idx="0"/>
            <a:effectRef idx="0"/>
            <a:fontRef idx="minor"/>
          </p:style>
        </p:sp>
        <p:sp>
          <p:nvSpPr>
            <p:cNvPr id="17" name="Freeform 30"/>
            <p:cNvSpPr/>
            <p:nvPr/>
          </p:nvSpPr>
          <p:spPr>
            <a:xfrm>
              <a:off x="429840" y="4364280"/>
              <a:ext cx="456840" cy="2235600"/>
            </a:xfrm>
            <a:custGeom>
              <a:avLst/>
              <a:gdLst/>
              <a:ah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0">
              <a:noFill/>
            </a:ln>
          </p:spPr>
          <p:style>
            <a:lnRef idx="0"/>
            <a:fillRef idx="0"/>
            <a:effectRef idx="0"/>
            <a:fontRef idx="minor"/>
          </p:style>
        </p:sp>
        <p:sp>
          <p:nvSpPr>
            <p:cNvPr id="18" name="Freeform 31"/>
            <p:cNvSpPr/>
            <p:nvPr/>
          </p:nvSpPr>
          <p:spPr>
            <a:xfrm>
              <a:off x="385560" y="1289160"/>
              <a:ext cx="144000" cy="3026880"/>
            </a:xfrm>
            <a:custGeom>
              <a:avLst/>
              <a:gdLst/>
              <a:ah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0">
              <a:noFill/>
            </a:ln>
          </p:spPr>
          <p:style>
            <a:lnRef idx="0"/>
            <a:fillRef idx="0"/>
            <a:effectRef idx="0"/>
            <a:fontRef idx="minor"/>
          </p:style>
        </p:sp>
        <p:sp>
          <p:nvSpPr>
            <p:cNvPr id="19" name="Freeform 32"/>
            <p:cNvSpPr/>
            <p:nvPr/>
          </p:nvSpPr>
          <p:spPr>
            <a:xfrm>
              <a:off x="918720" y="6571440"/>
              <a:ext cx="110880" cy="281160"/>
            </a:xfrm>
            <a:custGeom>
              <a:avLst/>
              <a:gdLst/>
              <a:ah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0">
              <a:noFill/>
            </a:ln>
          </p:spPr>
          <p:style>
            <a:lnRef idx="0"/>
            <a:fillRef idx="0"/>
            <a:effectRef idx="0"/>
            <a:fontRef idx="minor"/>
          </p:style>
        </p:sp>
        <p:sp>
          <p:nvSpPr>
            <p:cNvPr id="20" name="Freeform 33"/>
            <p:cNvSpPr/>
            <p:nvPr/>
          </p:nvSpPr>
          <p:spPr>
            <a:xfrm>
              <a:off x="414000" y="4107600"/>
              <a:ext cx="68040" cy="511200"/>
            </a:xfrm>
            <a:custGeom>
              <a:avLst/>
              <a:gdLst/>
              <a:ah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0">
              <a:noFill/>
            </a:ln>
          </p:spPr>
          <p:style>
            <a:lnRef idx="0"/>
            <a:fillRef idx="0"/>
            <a:effectRef idx="0"/>
            <a:fontRef idx="minor"/>
          </p:style>
        </p:sp>
        <p:sp>
          <p:nvSpPr>
            <p:cNvPr id="21" name="Freeform 34"/>
            <p:cNvSpPr/>
            <p:nvPr/>
          </p:nvSpPr>
          <p:spPr>
            <a:xfrm>
              <a:off x="804600" y="3145680"/>
              <a:ext cx="1167840" cy="2716560"/>
            </a:xfrm>
            <a:custGeom>
              <a:avLst/>
              <a:gdLst/>
              <a:ah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0">
              <a:noFill/>
            </a:ln>
          </p:spPr>
          <p:style>
            <a:lnRef idx="0"/>
            <a:fillRef idx="0"/>
            <a:effectRef idx="0"/>
            <a:fontRef idx="minor"/>
          </p:style>
        </p:sp>
        <p:sp>
          <p:nvSpPr>
            <p:cNvPr id="22" name="Freeform 35"/>
            <p:cNvSpPr/>
            <p:nvPr/>
          </p:nvSpPr>
          <p:spPr>
            <a:xfrm>
              <a:off x="887040" y="6600240"/>
              <a:ext cx="99720" cy="252720"/>
            </a:xfrm>
            <a:custGeom>
              <a:avLst/>
              <a:gdLst/>
              <a:ah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0">
              <a:noFill/>
            </a:ln>
          </p:spPr>
          <p:style>
            <a:lnRef idx="0"/>
            <a:fillRef idx="0"/>
            <a:effectRef idx="0"/>
            <a:fontRef idx="minor"/>
          </p:style>
        </p:sp>
        <p:sp>
          <p:nvSpPr>
            <p:cNvPr id="23" name="Freeform 36"/>
            <p:cNvSpPr/>
            <p:nvPr/>
          </p:nvSpPr>
          <p:spPr>
            <a:xfrm>
              <a:off x="804600" y="5897160"/>
              <a:ext cx="113760" cy="673920"/>
            </a:xfrm>
            <a:custGeom>
              <a:avLst/>
              <a:gdLst/>
              <a:ah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0">
              <a:noFill/>
            </a:ln>
          </p:spPr>
          <p:style>
            <a:lnRef idx="0"/>
            <a:fillRef idx="0"/>
            <a:effectRef idx="0"/>
            <a:fontRef idx="minor"/>
          </p:style>
        </p:sp>
        <p:sp>
          <p:nvSpPr>
            <p:cNvPr id="24" name="Freeform 37"/>
            <p:cNvSpPr/>
            <p:nvPr/>
          </p:nvSpPr>
          <p:spPr>
            <a:xfrm>
              <a:off x="804600" y="5772600"/>
              <a:ext cx="31320" cy="227520"/>
            </a:xfrm>
            <a:custGeom>
              <a:avLst/>
              <a:gdLst/>
              <a:ah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0">
              <a:noFill/>
            </a:ln>
          </p:spPr>
          <p:style>
            <a:lnRef idx="0"/>
            <a:fillRef idx="0"/>
            <a:effectRef idx="0"/>
            <a:fontRef idx="minor"/>
          </p:style>
        </p:sp>
        <p:sp>
          <p:nvSpPr>
            <p:cNvPr id="25" name="Freeform 38"/>
            <p:cNvSpPr/>
            <p:nvPr/>
          </p:nvSpPr>
          <p:spPr>
            <a:xfrm>
              <a:off x="831600" y="6322680"/>
              <a:ext cx="174240" cy="530280"/>
            </a:xfrm>
            <a:custGeom>
              <a:avLst/>
              <a:gdLst/>
              <a:ah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0">
              <a:noFill/>
            </a:ln>
          </p:spPr>
          <p:style>
            <a:lnRef idx="0"/>
            <a:fillRef idx="0"/>
            <a:effectRef idx="0"/>
            <a:fontRef idx="minor"/>
          </p:style>
        </p:sp>
      </p:grpSp>
      <p:sp>
        <p:nvSpPr>
          <p:cNvPr id="26" name="Rectangle 61"/>
          <p:cNvSpPr/>
          <p:nvPr/>
        </p:nvSpPr>
        <p:spPr>
          <a:xfrm>
            <a:off x="0" y="0"/>
            <a:ext cx="182520" cy="6857640"/>
          </a:xfrm>
          <a:prstGeom prst="rect">
            <a:avLst/>
          </a:prstGeom>
          <a:solidFill>
            <a:schemeClr val="tx2"/>
          </a:solidFill>
          <a:ln>
            <a:noFill/>
          </a:ln>
          <a:effectLst>
            <a:outerShdw blurRad="38160" dir="5400000" dist="2556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27" name="PlaceHolder 1"/>
          <p:cNvSpPr>
            <a:spLocks noGrp="1"/>
          </p:cNvSpPr>
          <p:nvPr>
            <p:ph type="dt" idx="1"/>
          </p:nvPr>
        </p:nvSpPr>
        <p:spPr>
          <a:xfrm>
            <a:off x="7772400" y="6135120"/>
            <a:ext cx="766080" cy="369720"/>
          </a:xfrm>
          <a:prstGeom prst="rect">
            <a:avLst/>
          </a:prstGeom>
          <a:noFill/>
          <a:ln w="0">
            <a:noFill/>
          </a:ln>
        </p:spPr>
        <p:txBody>
          <a:bodyPr anchor="ctr">
            <a:noAutofit/>
          </a:bodyPr>
          <a:lstStyle>
            <a:lvl1pPr algn="r">
              <a:lnSpc>
                <a:spcPct val="100000"/>
              </a:lnSpc>
              <a:buNone/>
              <a:defRPr b="0" lang="en-US" sz="900" spc="-1" strike="noStrike">
                <a:solidFill>
                  <a:srgbClr val="8b8b8b"/>
                </a:solidFill>
                <a:latin typeface="Century Gothic"/>
              </a:defRPr>
            </a:lvl1pPr>
          </a:lstStyle>
          <a:p>
            <a:pPr algn="r">
              <a:lnSpc>
                <a:spcPct val="100000"/>
              </a:lnSpc>
              <a:buNone/>
            </a:pPr>
            <a:r>
              <a:rPr b="0" lang="en-US" sz="900" spc="-1" strike="noStrike">
                <a:solidFill>
                  <a:srgbClr val="8b8b8b"/>
                </a:solidFill>
                <a:latin typeface="Century Gothic"/>
              </a:rPr>
              <a:t>&lt;fecha/hora&gt;</a:t>
            </a:r>
            <a:endParaRPr b="0" lang="es-ES" sz="900" spc="-1" strike="noStrike">
              <a:latin typeface="Times New Roman"/>
            </a:endParaRPr>
          </a:p>
        </p:txBody>
      </p:sp>
      <p:sp>
        <p:nvSpPr>
          <p:cNvPr id="28" name="PlaceHolder 2"/>
          <p:cNvSpPr>
            <a:spLocks noGrp="1"/>
          </p:cNvSpPr>
          <p:nvPr>
            <p:ph type="ftr" idx="2"/>
          </p:nvPr>
        </p:nvSpPr>
        <p:spPr>
          <a:xfrm>
            <a:off x="1942560" y="6135840"/>
            <a:ext cx="5716080" cy="364680"/>
          </a:xfrm>
          <a:prstGeom prst="rect">
            <a:avLst/>
          </a:prstGeom>
          <a:noFill/>
          <a:ln w="0">
            <a:noFill/>
          </a:ln>
        </p:spPr>
        <p:txBody>
          <a:bodyPr anchor="ctr">
            <a:noAutofit/>
          </a:bodyPr>
          <a:lstStyle>
            <a:lvl1pPr algn="ctr">
              <a:buNone/>
              <a:defRPr b="0" lang="es-ES" sz="1400" spc="-1" strike="noStrike">
                <a:latin typeface="Times New Roman"/>
              </a:defRPr>
            </a:lvl1pPr>
          </a:lstStyle>
          <a:p>
            <a:pPr algn="ctr">
              <a:buNone/>
            </a:pPr>
            <a:r>
              <a:rPr b="0" lang="es-ES" sz="1400" spc="-1" strike="noStrike">
                <a:latin typeface="Times New Roman"/>
              </a:rPr>
              <a:t>&lt;pie de página&gt;</a:t>
            </a:r>
            <a:endParaRPr b="0" lang="es-ES" sz="1400" spc="-1" strike="noStrike">
              <a:latin typeface="Times New Roman"/>
            </a:endParaRPr>
          </a:p>
        </p:txBody>
      </p:sp>
      <p:sp>
        <p:nvSpPr>
          <p:cNvPr id="29" name="Freeform 11"/>
          <p:cNvSpPr/>
          <p:nvPr/>
        </p:nvSpPr>
        <p:spPr>
          <a:xfrm flipV="1">
            <a:off x="0" y="711000"/>
            <a:ext cx="1357920" cy="507600"/>
          </a:xfrm>
          <a:custGeom>
            <a:avLst/>
            <a:gdLst/>
            <a:ah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0">
            <a:noFill/>
          </a:ln>
        </p:spPr>
        <p:style>
          <a:lnRef idx="0"/>
          <a:fillRef idx="0"/>
          <a:effectRef idx="0"/>
          <a:fontRef idx="minor"/>
        </p:style>
      </p:sp>
      <p:sp>
        <p:nvSpPr>
          <p:cNvPr id="30" name="PlaceHolder 3"/>
          <p:cNvSpPr>
            <a:spLocks noGrp="1"/>
          </p:cNvSpPr>
          <p:nvPr>
            <p:ph type="sldNum" idx="3"/>
          </p:nvPr>
        </p:nvSpPr>
        <p:spPr>
          <a:xfrm>
            <a:off x="511200" y="787680"/>
            <a:ext cx="584640" cy="364680"/>
          </a:xfrm>
          <a:prstGeom prst="rect">
            <a:avLst/>
          </a:prstGeom>
          <a:noFill/>
          <a:ln w="0">
            <a:noFill/>
          </a:ln>
        </p:spPr>
        <p:txBody>
          <a:bodyPr anchor="ctr">
            <a:noAutofit/>
          </a:bodyPr>
          <a:lstStyle>
            <a:lvl1pPr algn="r">
              <a:lnSpc>
                <a:spcPct val="100000"/>
              </a:lnSpc>
              <a:buNone/>
              <a:defRPr b="0" lang="en-US" sz="2000" spc="-1" strike="noStrike">
                <a:solidFill>
                  <a:srgbClr val="feffff"/>
                </a:solidFill>
                <a:latin typeface="Century Gothic"/>
              </a:defRPr>
            </a:lvl1pPr>
          </a:lstStyle>
          <a:p>
            <a:pPr algn="r">
              <a:lnSpc>
                <a:spcPct val="100000"/>
              </a:lnSpc>
              <a:buNone/>
            </a:pPr>
            <a:fld id="{733110D0-E233-4BAB-AA2E-8B50774FF6F9}" type="slidenum">
              <a:rPr b="0" lang="en-US" sz="2000" spc="-1" strike="noStrike">
                <a:solidFill>
                  <a:srgbClr val="feffff"/>
                </a:solidFill>
                <a:latin typeface="Century Gothic"/>
              </a:rPr>
              <a:t>&lt;número&gt;</a:t>
            </a:fld>
            <a:endParaRPr b="0" lang="es-ES" sz="2000" spc="-1" strike="noStrike">
              <a:latin typeface="Times New Roman"/>
            </a:endParaRPr>
          </a:p>
        </p:txBody>
      </p:sp>
      <p:sp>
        <p:nvSpPr>
          <p:cNvPr id="31"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r>
              <a:rPr b="0" lang="es-ES" sz="1800" spc="-1" strike="noStrike">
                <a:solidFill>
                  <a:srgbClr val="000000"/>
                </a:solidFill>
                <a:latin typeface="Century Gothic"/>
              </a:rPr>
              <a:t>Pulse para editar el formato del texto de título</a:t>
            </a:r>
            <a:endParaRPr b="0" lang="es-ES" sz="1800" spc="-1" strike="noStrike">
              <a:solidFill>
                <a:srgbClr val="000000"/>
              </a:solidFill>
              <a:latin typeface="Century Gothic"/>
            </a:endParaRPr>
          </a:p>
        </p:txBody>
      </p:sp>
      <p:sp>
        <p:nvSpPr>
          <p:cNvPr id="32"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ES" sz="1800" spc="-1" strike="noStrike">
                <a:solidFill>
                  <a:srgbClr val="404040"/>
                </a:solidFill>
                <a:latin typeface="Century Gothic"/>
              </a:rPr>
              <a:t>Pulse para editar el formato de texto del esquema</a:t>
            </a:r>
            <a:endParaRPr b="0" lang="es-ES" sz="1800" spc="-1" strike="noStrike">
              <a:solidFill>
                <a:srgbClr val="404040"/>
              </a:solidFill>
              <a:latin typeface="Century Gothic"/>
            </a:endParaRPr>
          </a:p>
          <a:p>
            <a:pPr lvl="1" marL="864000" indent="-324000">
              <a:spcBef>
                <a:spcPts val="1134"/>
              </a:spcBef>
              <a:buClr>
                <a:srgbClr val="000000"/>
              </a:buClr>
              <a:buSzPct val="75000"/>
              <a:buFont typeface="Symbol" charset="2"/>
              <a:buChar char=""/>
            </a:pPr>
            <a:r>
              <a:rPr b="0" lang="es-ES" sz="1400" spc="-1" strike="noStrike">
                <a:solidFill>
                  <a:srgbClr val="404040"/>
                </a:solidFill>
                <a:latin typeface="Century Gothic"/>
              </a:rPr>
              <a:t>Segundo nivel del esquema</a:t>
            </a:r>
            <a:endParaRPr b="0" lang="es-ES" sz="1400" spc="-1" strike="noStrike">
              <a:solidFill>
                <a:srgbClr val="404040"/>
              </a:solidFill>
              <a:latin typeface="Century Gothic"/>
            </a:endParaRPr>
          </a:p>
          <a:p>
            <a:pPr lvl="2" marL="1296000" indent="-288000">
              <a:spcBef>
                <a:spcPts val="850"/>
              </a:spcBef>
              <a:buClr>
                <a:srgbClr val="000000"/>
              </a:buClr>
              <a:buSzPct val="45000"/>
              <a:buFont typeface="Wingdings" charset="2"/>
              <a:buChar char=""/>
            </a:pPr>
            <a:r>
              <a:rPr b="0" lang="es-ES" sz="1200" spc="-1" strike="noStrike">
                <a:solidFill>
                  <a:srgbClr val="404040"/>
                </a:solidFill>
                <a:latin typeface="Century Gothic"/>
              </a:rPr>
              <a:t>Tercer nivel del esquema</a:t>
            </a:r>
            <a:endParaRPr b="0" lang="es-ES" sz="1200" spc="-1" strike="noStrike">
              <a:solidFill>
                <a:srgbClr val="404040"/>
              </a:solidFill>
              <a:latin typeface="Century Gothic"/>
            </a:endParaRPr>
          </a:p>
          <a:p>
            <a:pPr lvl="3" marL="1728000" indent="-216000">
              <a:spcBef>
                <a:spcPts val="567"/>
              </a:spcBef>
              <a:buClr>
                <a:srgbClr val="000000"/>
              </a:buClr>
              <a:buSzPct val="75000"/>
              <a:buFont typeface="Symbol" charset="2"/>
              <a:buChar char=""/>
            </a:pPr>
            <a:r>
              <a:rPr b="0" lang="es-ES" sz="1200" spc="-1" strike="noStrike">
                <a:solidFill>
                  <a:srgbClr val="404040"/>
                </a:solidFill>
                <a:latin typeface="Century Gothic"/>
              </a:rPr>
              <a:t>Cuarto nivel del esquema</a:t>
            </a:r>
            <a:endParaRPr b="0" lang="es-ES" sz="1200" spc="-1" strike="noStrike">
              <a:solidFill>
                <a:srgbClr val="404040"/>
              </a:solidFill>
              <a:latin typeface="Century Gothic"/>
            </a:endParaRPr>
          </a:p>
          <a:p>
            <a:pPr lvl="4" marL="2160000" indent="-216000">
              <a:spcBef>
                <a:spcPts val="283"/>
              </a:spcBef>
              <a:buClr>
                <a:srgbClr val="000000"/>
              </a:buClr>
              <a:buSzPct val="45000"/>
              <a:buFont typeface="Wingdings" charset="2"/>
              <a:buChar char=""/>
            </a:pPr>
            <a:r>
              <a:rPr b="0" lang="es-ES" sz="2000" spc="-1" strike="noStrike">
                <a:solidFill>
                  <a:srgbClr val="404040"/>
                </a:solidFill>
                <a:latin typeface="Century Gothic"/>
              </a:rPr>
              <a:t>Quinto nivel del esquema</a:t>
            </a:r>
            <a:endParaRPr b="0" lang="es-ES" sz="2000" spc="-1" strike="noStrike">
              <a:solidFill>
                <a:srgbClr val="404040"/>
              </a:solidFill>
              <a:latin typeface="Century Gothic"/>
            </a:endParaRPr>
          </a:p>
          <a:p>
            <a:pPr lvl="5" marL="2592000" indent="-216000">
              <a:spcBef>
                <a:spcPts val="283"/>
              </a:spcBef>
              <a:buClr>
                <a:srgbClr val="000000"/>
              </a:buClr>
              <a:buSzPct val="45000"/>
              <a:buFont typeface="Wingdings" charset="2"/>
              <a:buChar char=""/>
            </a:pPr>
            <a:r>
              <a:rPr b="0" lang="es-ES" sz="2000" spc="-1" strike="noStrike">
                <a:solidFill>
                  <a:srgbClr val="404040"/>
                </a:solidFill>
                <a:latin typeface="Century Gothic"/>
              </a:rPr>
              <a:t>Sexto nivel del esquema</a:t>
            </a:r>
            <a:endParaRPr b="0" lang="es-ES" sz="2000" spc="-1" strike="noStrike">
              <a:solidFill>
                <a:srgbClr val="404040"/>
              </a:solidFill>
              <a:latin typeface="Century Gothic"/>
            </a:endParaRPr>
          </a:p>
          <a:p>
            <a:pPr lvl="6" marL="3024000" indent="-216000">
              <a:spcBef>
                <a:spcPts val="283"/>
              </a:spcBef>
              <a:buClr>
                <a:srgbClr val="000000"/>
              </a:buClr>
              <a:buSzPct val="45000"/>
              <a:buFont typeface="Wingdings" charset="2"/>
              <a:buChar char=""/>
            </a:pPr>
            <a:r>
              <a:rPr b="0" lang="es-ES" sz="2000" spc="-1" strike="noStrike">
                <a:solidFill>
                  <a:srgbClr val="404040"/>
                </a:solidFill>
                <a:latin typeface="Century Gothic"/>
              </a:rPr>
              <a:t>Séptimo nivel del esquema</a:t>
            </a:r>
            <a:endParaRPr b="0" lang="es-ES" sz="2000" spc="-1" strike="noStrike">
              <a:solidFill>
                <a:srgbClr val="404040"/>
              </a:solidFill>
              <a:latin typeface="Century Gothic"/>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dfe7c4"/>
            </a:gs>
          </a:gsLst>
          <a:path path="circle">
            <a:fillToRect l="25000" t="25000" r="75000" b="75000"/>
          </a:path>
        </a:gradFill>
      </p:bgPr>
    </p:bg>
    <p:spTree>
      <p:nvGrpSpPr>
        <p:cNvPr id="1" name=""/>
        <p:cNvGrpSpPr/>
        <p:nvPr/>
      </p:nvGrpSpPr>
      <p:grpSpPr>
        <a:xfrm>
          <a:off x="0" y="0"/>
          <a:ext cx="0" cy="0"/>
          <a:chOff x="0" y="0"/>
          <a:chExt cx="0" cy="0"/>
        </a:xfrm>
      </p:grpSpPr>
      <p:grpSp>
        <p:nvGrpSpPr>
          <p:cNvPr id="69" name="Group 35"/>
          <p:cNvGrpSpPr/>
          <p:nvPr/>
        </p:nvGrpSpPr>
        <p:grpSpPr>
          <a:xfrm>
            <a:off x="0" y="228600"/>
            <a:ext cx="1980720" cy="6638400"/>
            <a:chOff x="0" y="228600"/>
            <a:chExt cx="1980720" cy="6638400"/>
          </a:xfrm>
        </p:grpSpPr>
        <p:sp>
          <p:nvSpPr>
            <p:cNvPr id="70" name="Freeform 11"/>
            <p:cNvSpPr/>
            <p:nvPr/>
          </p:nvSpPr>
          <p:spPr>
            <a:xfrm>
              <a:off x="0" y="2575080"/>
              <a:ext cx="69480" cy="625680"/>
            </a:xfrm>
            <a:custGeom>
              <a:avLst/>
              <a:gdLst/>
              <a:ah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0">
              <a:noFill/>
            </a:ln>
          </p:spPr>
          <p:style>
            <a:lnRef idx="0"/>
            <a:fillRef idx="0"/>
            <a:effectRef idx="0"/>
            <a:fontRef idx="minor"/>
          </p:style>
        </p:sp>
        <p:sp>
          <p:nvSpPr>
            <p:cNvPr id="71" name="Freeform 12"/>
            <p:cNvSpPr/>
            <p:nvPr/>
          </p:nvSpPr>
          <p:spPr>
            <a:xfrm>
              <a:off x="89280" y="3156480"/>
              <a:ext cx="448920" cy="2322000"/>
            </a:xfrm>
            <a:custGeom>
              <a:avLst/>
              <a:gdLst/>
              <a:ah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0">
              <a:noFill/>
            </a:ln>
          </p:spPr>
          <p:style>
            <a:lnRef idx="0"/>
            <a:fillRef idx="0"/>
            <a:effectRef idx="0"/>
            <a:fontRef idx="minor"/>
          </p:style>
        </p:sp>
        <p:sp>
          <p:nvSpPr>
            <p:cNvPr id="72" name="Freeform 13"/>
            <p:cNvSpPr/>
            <p:nvPr/>
          </p:nvSpPr>
          <p:spPr>
            <a:xfrm>
              <a:off x="560520" y="5447160"/>
              <a:ext cx="423000" cy="1419840"/>
            </a:xfrm>
            <a:custGeom>
              <a:avLst/>
              <a:gdLst/>
              <a:ah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0">
              <a:noFill/>
            </a:ln>
          </p:spPr>
          <p:style>
            <a:lnRef idx="0"/>
            <a:fillRef idx="0"/>
            <a:effectRef idx="0"/>
            <a:fontRef idx="minor"/>
          </p:style>
        </p:sp>
        <p:sp>
          <p:nvSpPr>
            <p:cNvPr id="73" name="Freeform 14"/>
            <p:cNvSpPr/>
            <p:nvPr/>
          </p:nvSpPr>
          <p:spPr>
            <a:xfrm>
              <a:off x="666720" y="6503760"/>
              <a:ext cx="118800" cy="363240"/>
            </a:xfrm>
            <a:custGeom>
              <a:avLst/>
              <a:gdLst/>
              <a:ah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0">
              <a:noFill/>
            </a:ln>
          </p:spPr>
          <p:style>
            <a:lnRef idx="0"/>
            <a:fillRef idx="0"/>
            <a:effectRef idx="0"/>
            <a:fontRef idx="minor"/>
          </p:style>
        </p:sp>
        <p:sp>
          <p:nvSpPr>
            <p:cNvPr id="74" name="Freeform 15"/>
            <p:cNvSpPr/>
            <p:nvPr/>
          </p:nvSpPr>
          <p:spPr>
            <a:xfrm>
              <a:off x="69840" y="3201120"/>
              <a:ext cx="570600" cy="3328200"/>
            </a:xfrm>
            <a:custGeom>
              <a:avLst/>
              <a:gdLst/>
              <a:ah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0">
              <a:noFill/>
            </a:ln>
          </p:spPr>
          <p:style>
            <a:lnRef idx="0"/>
            <a:fillRef idx="0"/>
            <a:effectRef idx="0"/>
            <a:fontRef idx="minor"/>
          </p:style>
        </p:sp>
        <p:sp>
          <p:nvSpPr>
            <p:cNvPr id="75" name="Freeform 16"/>
            <p:cNvSpPr/>
            <p:nvPr/>
          </p:nvSpPr>
          <p:spPr>
            <a:xfrm>
              <a:off x="15480" y="228600"/>
              <a:ext cx="73440" cy="2927520"/>
            </a:xfrm>
            <a:custGeom>
              <a:avLst/>
              <a:gdLst/>
              <a:ah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0">
              <a:noFill/>
            </a:ln>
          </p:spPr>
          <p:style>
            <a:lnRef idx="0"/>
            <a:fillRef idx="0"/>
            <a:effectRef idx="0"/>
            <a:fontRef idx="minor"/>
          </p:style>
        </p:sp>
        <p:sp>
          <p:nvSpPr>
            <p:cNvPr id="76" name="Freeform 17"/>
            <p:cNvSpPr/>
            <p:nvPr/>
          </p:nvSpPr>
          <p:spPr>
            <a:xfrm>
              <a:off x="54360" y="2944080"/>
              <a:ext cx="54000" cy="493560"/>
            </a:xfrm>
            <a:custGeom>
              <a:avLst/>
              <a:gdLst/>
              <a:ah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0">
              <a:noFill/>
            </a:ln>
          </p:spPr>
          <p:style>
            <a:lnRef idx="0"/>
            <a:fillRef idx="0"/>
            <a:effectRef idx="0"/>
            <a:fontRef idx="minor"/>
          </p:style>
        </p:sp>
        <p:sp>
          <p:nvSpPr>
            <p:cNvPr id="77" name="Freeform 18"/>
            <p:cNvSpPr/>
            <p:nvPr/>
          </p:nvSpPr>
          <p:spPr>
            <a:xfrm>
              <a:off x="534960" y="5478840"/>
              <a:ext cx="131760" cy="1024560"/>
            </a:xfrm>
            <a:custGeom>
              <a:avLst/>
              <a:gdLst/>
              <a:ah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0">
              <a:noFill/>
            </a:ln>
          </p:spPr>
          <p:style>
            <a:lnRef idx="0"/>
            <a:fillRef idx="0"/>
            <a:effectRef idx="0"/>
            <a:fontRef idx="minor"/>
          </p:style>
        </p:sp>
        <p:sp>
          <p:nvSpPr>
            <p:cNvPr id="78" name="Freeform 19"/>
            <p:cNvSpPr/>
            <p:nvPr/>
          </p:nvSpPr>
          <p:spPr>
            <a:xfrm>
              <a:off x="538560" y="1398960"/>
              <a:ext cx="1442160" cy="4047840"/>
            </a:xfrm>
            <a:custGeom>
              <a:avLst/>
              <a:gdLst/>
              <a:ah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0">
              <a:noFill/>
            </a:ln>
          </p:spPr>
          <p:style>
            <a:lnRef idx="0"/>
            <a:fillRef idx="0"/>
            <a:effectRef idx="0"/>
            <a:fontRef idx="minor"/>
          </p:style>
        </p:sp>
        <p:sp>
          <p:nvSpPr>
            <p:cNvPr id="79" name="Freeform 20"/>
            <p:cNvSpPr/>
            <p:nvPr/>
          </p:nvSpPr>
          <p:spPr>
            <a:xfrm>
              <a:off x="640800" y="6530040"/>
              <a:ext cx="112320" cy="336960"/>
            </a:xfrm>
            <a:custGeom>
              <a:avLst/>
              <a:gdLst/>
              <a:ah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0">
              <a:noFill/>
            </a:ln>
          </p:spPr>
          <p:style>
            <a:lnRef idx="0"/>
            <a:fillRef idx="0"/>
            <a:effectRef idx="0"/>
            <a:fontRef idx="minor"/>
          </p:style>
        </p:sp>
        <p:sp>
          <p:nvSpPr>
            <p:cNvPr id="80" name="Freeform 21"/>
            <p:cNvSpPr/>
            <p:nvPr/>
          </p:nvSpPr>
          <p:spPr>
            <a:xfrm>
              <a:off x="534960" y="5359320"/>
              <a:ext cx="25560" cy="221400"/>
            </a:xfrm>
            <a:custGeom>
              <a:avLst/>
              <a:gdLst/>
              <a:ah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0">
              <a:noFill/>
            </a:ln>
          </p:spPr>
          <p:style>
            <a:lnRef idx="0"/>
            <a:fillRef idx="0"/>
            <a:effectRef idx="0"/>
            <a:fontRef idx="minor"/>
          </p:style>
        </p:sp>
        <p:sp>
          <p:nvSpPr>
            <p:cNvPr id="81" name="Freeform 22"/>
            <p:cNvSpPr/>
            <p:nvPr/>
          </p:nvSpPr>
          <p:spPr>
            <a:xfrm>
              <a:off x="590400" y="6244560"/>
              <a:ext cx="165240" cy="622080"/>
            </a:xfrm>
            <a:custGeom>
              <a:avLst/>
              <a:gdLst/>
              <a:ah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0">
              <a:noFill/>
            </a:ln>
          </p:spPr>
          <p:style>
            <a:lnRef idx="0"/>
            <a:fillRef idx="0"/>
            <a:effectRef idx="0"/>
            <a:fontRef idx="minor"/>
          </p:style>
        </p:sp>
      </p:grpSp>
      <p:grpSp>
        <p:nvGrpSpPr>
          <p:cNvPr id="82" name="Group 48"/>
          <p:cNvGrpSpPr/>
          <p:nvPr/>
        </p:nvGrpSpPr>
        <p:grpSpPr>
          <a:xfrm>
            <a:off x="20520" y="360"/>
            <a:ext cx="1951920" cy="6852600"/>
            <a:chOff x="20520" y="360"/>
            <a:chExt cx="1951920" cy="6852600"/>
          </a:xfrm>
        </p:grpSpPr>
        <p:sp>
          <p:nvSpPr>
            <p:cNvPr id="83" name="Freeform 27"/>
            <p:cNvSpPr/>
            <p:nvPr/>
          </p:nvSpPr>
          <p:spPr>
            <a:xfrm>
              <a:off x="20520" y="360"/>
              <a:ext cx="409320" cy="4400640"/>
            </a:xfrm>
            <a:custGeom>
              <a:avLst/>
              <a:gdLst/>
              <a:ah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0">
              <a:noFill/>
            </a:ln>
          </p:spPr>
          <p:style>
            <a:lnRef idx="0"/>
            <a:fillRef idx="0"/>
            <a:effectRef idx="0"/>
            <a:fontRef idx="minor"/>
          </p:style>
        </p:sp>
        <p:sp>
          <p:nvSpPr>
            <p:cNvPr id="84" name="Freeform 28"/>
            <p:cNvSpPr/>
            <p:nvPr/>
          </p:nvSpPr>
          <p:spPr>
            <a:xfrm>
              <a:off x="453600" y="4316400"/>
              <a:ext cx="350280" cy="1580400"/>
            </a:xfrm>
            <a:custGeom>
              <a:avLst/>
              <a:gdLst/>
              <a:ah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0">
              <a:noFill/>
            </a:ln>
          </p:spPr>
          <p:style>
            <a:lnRef idx="0"/>
            <a:fillRef idx="0"/>
            <a:effectRef idx="0"/>
            <a:fontRef idx="minor"/>
          </p:style>
        </p:sp>
        <p:sp>
          <p:nvSpPr>
            <p:cNvPr id="85" name="Freeform 29"/>
            <p:cNvSpPr/>
            <p:nvPr/>
          </p:nvSpPr>
          <p:spPr>
            <a:xfrm>
              <a:off x="831600" y="5862600"/>
              <a:ext cx="356760" cy="990360"/>
            </a:xfrm>
            <a:custGeom>
              <a:avLst/>
              <a:gdLst/>
              <a:ah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0">
              <a:noFill/>
            </a:ln>
          </p:spPr>
          <p:style>
            <a:lnRef idx="0"/>
            <a:fillRef idx="0"/>
            <a:effectRef idx="0"/>
            <a:fontRef idx="minor"/>
          </p:style>
        </p:sp>
        <p:sp>
          <p:nvSpPr>
            <p:cNvPr id="86" name="Freeform 30"/>
            <p:cNvSpPr/>
            <p:nvPr/>
          </p:nvSpPr>
          <p:spPr>
            <a:xfrm>
              <a:off x="429840" y="4364280"/>
              <a:ext cx="456840" cy="2235600"/>
            </a:xfrm>
            <a:custGeom>
              <a:avLst/>
              <a:gdLst/>
              <a:ah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0">
              <a:noFill/>
            </a:ln>
          </p:spPr>
          <p:style>
            <a:lnRef idx="0"/>
            <a:fillRef idx="0"/>
            <a:effectRef idx="0"/>
            <a:fontRef idx="minor"/>
          </p:style>
        </p:sp>
        <p:sp>
          <p:nvSpPr>
            <p:cNvPr id="87" name="Freeform 31"/>
            <p:cNvSpPr/>
            <p:nvPr/>
          </p:nvSpPr>
          <p:spPr>
            <a:xfrm>
              <a:off x="385560" y="1289160"/>
              <a:ext cx="144000" cy="3026880"/>
            </a:xfrm>
            <a:custGeom>
              <a:avLst/>
              <a:gdLst/>
              <a:ah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0">
              <a:noFill/>
            </a:ln>
          </p:spPr>
          <p:style>
            <a:lnRef idx="0"/>
            <a:fillRef idx="0"/>
            <a:effectRef idx="0"/>
            <a:fontRef idx="minor"/>
          </p:style>
        </p:sp>
        <p:sp>
          <p:nvSpPr>
            <p:cNvPr id="88" name="Freeform 32"/>
            <p:cNvSpPr/>
            <p:nvPr/>
          </p:nvSpPr>
          <p:spPr>
            <a:xfrm>
              <a:off x="918720" y="6571440"/>
              <a:ext cx="110880" cy="281160"/>
            </a:xfrm>
            <a:custGeom>
              <a:avLst/>
              <a:gdLst/>
              <a:ah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0">
              <a:noFill/>
            </a:ln>
          </p:spPr>
          <p:style>
            <a:lnRef idx="0"/>
            <a:fillRef idx="0"/>
            <a:effectRef idx="0"/>
            <a:fontRef idx="minor"/>
          </p:style>
        </p:sp>
        <p:sp>
          <p:nvSpPr>
            <p:cNvPr id="89" name="Freeform 33"/>
            <p:cNvSpPr/>
            <p:nvPr/>
          </p:nvSpPr>
          <p:spPr>
            <a:xfrm>
              <a:off x="414000" y="4107600"/>
              <a:ext cx="68040" cy="511200"/>
            </a:xfrm>
            <a:custGeom>
              <a:avLst/>
              <a:gdLst/>
              <a:ah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0">
              <a:noFill/>
            </a:ln>
          </p:spPr>
          <p:style>
            <a:lnRef idx="0"/>
            <a:fillRef idx="0"/>
            <a:effectRef idx="0"/>
            <a:fontRef idx="minor"/>
          </p:style>
        </p:sp>
        <p:sp>
          <p:nvSpPr>
            <p:cNvPr id="90" name="Freeform 34"/>
            <p:cNvSpPr/>
            <p:nvPr/>
          </p:nvSpPr>
          <p:spPr>
            <a:xfrm>
              <a:off x="804600" y="3145680"/>
              <a:ext cx="1167840" cy="2716560"/>
            </a:xfrm>
            <a:custGeom>
              <a:avLst/>
              <a:gdLst/>
              <a:ah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0">
              <a:noFill/>
            </a:ln>
          </p:spPr>
          <p:style>
            <a:lnRef idx="0"/>
            <a:fillRef idx="0"/>
            <a:effectRef idx="0"/>
            <a:fontRef idx="minor"/>
          </p:style>
        </p:sp>
        <p:sp>
          <p:nvSpPr>
            <p:cNvPr id="91" name="Freeform 35"/>
            <p:cNvSpPr/>
            <p:nvPr/>
          </p:nvSpPr>
          <p:spPr>
            <a:xfrm>
              <a:off x="887040" y="6600240"/>
              <a:ext cx="99720" cy="252720"/>
            </a:xfrm>
            <a:custGeom>
              <a:avLst/>
              <a:gdLst/>
              <a:ah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0">
              <a:noFill/>
            </a:ln>
          </p:spPr>
          <p:style>
            <a:lnRef idx="0"/>
            <a:fillRef idx="0"/>
            <a:effectRef idx="0"/>
            <a:fontRef idx="minor"/>
          </p:style>
        </p:sp>
        <p:sp>
          <p:nvSpPr>
            <p:cNvPr id="92" name="Freeform 36"/>
            <p:cNvSpPr/>
            <p:nvPr/>
          </p:nvSpPr>
          <p:spPr>
            <a:xfrm>
              <a:off x="804600" y="5897160"/>
              <a:ext cx="113760" cy="673920"/>
            </a:xfrm>
            <a:custGeom>
              <a:avLst/>
              <a:gdLst/>
              <a:ah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0">
              <a:noFill/>
            </a:ln>
          </p:spPr>
          <p:style>
            <a:lnRef idx="0"/>
            <a:fillRef idx="0"/>
            <a:effectRef idx="0"/>
            <a:fontRef idx="minor"/>
          </p:style>
        </p:sp>
        <p:sp>
          <p:nvSpPr>
            <p:cNvPr id="93" name="Freeform 37"/>
            <p:cNvSpPr/>
            <p:nvPr/>
          </p:nvSpPr>
          <p:spPr>
            <a:xfrm>
              <a:off x="804600" y="5772600"/>
              <a:ext cx="31320" cy="227520"/>
            </a:xfrm>
            <a:custGeom>
              <a:avLst/>
              <a:gdLst/>
              <a:ah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0">
              <a:noFill/>
            </a:ln>
          </p:spPr>
          <p:style>
            <a:lnRef idx="0"/>
            <a:fillRef idx="0"/>
            <a:effectRef idx="0"/>
            <a:fontRef idx="minor"/>
          </p:style>
        </p:sp>
        <p:sp>
          <p:nvSpPr>
            <p:cNvPr id="94" name="Freeform 38"/>
            <p:cNvSpPr/>
            <p:nvPr/>
          </p:nvSpPr>
          <p:spPr>
            <a:xfrm>
              <a:off x="831600" y="6322680"/>
              <a:ext cx="174240" cy="530280"/>
            </a:xfrm>
            <a:custGeom>
              <a:avLst/>
              <a:gdLst/>
              <a:ah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0">
              <a:noFill/>
            </a:ln>
          </p:spPr>
          <p:style>
            <a:lnRef idx="0"/>
            <a:fillRef idx="0"/>
            <a:effectRef idx="0"/>
            <a:fontRef idx="minor"/>
          </p:style>
        </p:sp>
      </p:grpSp>
      <p:sp>
        <p:nvSpPr>
          <p:cNvPr id="95" name="Rectangle 61"/>
          <p:cNvSpPr/>
          <p:nvPr/>
        </p:nvSpPr>
        <p:spPr>
          <a:xfrm>
            <a:off x="0" y="0"/>
            <a:ext cx="182520" cy="6857640"/>
          </a:xfrm>
          <a:prstGeom prst="rect">
            <a:avLst/>
          </a:prstGeom>
          <a:solidFill>
            <a:schemeClr val="tx2"/>
          </a:solidFill>
          <a:ln>
            <a:noFill/>
          </a:ln>
          <a:effectLst>
            <a:outerShdw blurRad="38160" dir="5400000" dist="2556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96" name="PlaceHolder 1"/>
          <p:cNvSpPr>
            <a:spLocks noGrp="1"/>
          </p:cNvSpPr>
          <p:nvPr>
            <p:ph type="dt" idx="4"/>
          </p:nvPr>
        </p:nvSpPr>
        <p:spPr>
          <a:xfrm>
            <a:off x="7772400" y="6135120"/>
            <a:ext cx="766080" cy="369720"/>
          </a:xfrm>
          <a:prstGeom prst="rect">
            <a:avLst/>
          </a:prstGeom>
          <a:noFill/>
          <a:ln w="0">
            <a:noFill/>
          </a:ln>
        </p:spPr>
        <p:txBody>
          <a:bodyPr anchor="ctr">
            <a:noAutofit/>
          </a:bodyPr>
          <a:lstStyle>
            <a:lvl1pPr algn="r">
              <a:lnSpc>
                <a:spcPct val="100000"/>
              </a:lnSpc>
              <a:buNone/>
              <a:defRPr b="0" lang="en-US" sz="900" spc="-1" strike="noStrike">
                <a:solidFill>
                  <a:srgbClr val="8b8b8b"/>
                </a:solidFill>
                <a:latin typeface="Century Gothic"/>
              </a:defRPr>
            </a:lvl1pPr>
          </a:lstStyle>
          <a:p>
            <a:pPr algn="r">
              <a:lnSpc>
                <a:spcPct val="100000"/>
              </a:lnSpc>
              <a:buNone/>
            </a:pPr>
            <a:r>
              <a:rPr b="0" lang="en-US" sz="900" spc="-1" strike="noStrike">
                <a:solidFill>
                  <a:srgbClr val="8b8b8b"/>
                </a:solidFill>
                <a:latin typeface="Century Gothic"/>
              </a:rPr>
              <a:t>&lt;fecha/hora&gt;</a:t>
            </a:r>
            <a:endParaRPr b="0" lang="es-ES" sz="900" spc="-1" strike="noStrike">
              <a:latin typeface="Times New Roman"/>
            </a:endParaRPr>
          </a:p>
        </p:txBody>
      </p:sp>
      <p:sp>
        <p:nvSpPr>
          <p:cNvPr id="97" name="PlaceHolder 2"/>
          <p:cNvSpPr>
            <a:spLocks noGrp="1"/>
          </p:cNvSpPr>
          <p:nvPr>
            <p:ph type="ftr" idx="5"/>
          </p:nvPr>
        </p:nvSpPr>
        <p:spPr>
          <a:xfrm>
            <a:off x="1942560" y="6135840"/>
            <a:ext cx="5716080" cy="364680"/>
          </a:xfrm>
          <a:prstGeom prst="rect">
            <a:avLst/>
          </a:prstGeom>
          <a:noFill/>
          <a:ln w="0">
            <a:noFill/>
          </a:ln>
        </p:spPr>
        <p:txBody>
          <a:bodyPr anchor="ctr">
            <a:noAutofit/>
          </a:bodyPr>
          <a:lstStyle>
            <a:lvl1pPr algn="ctr">
              <a:buNone/>
              <a:defRPr b="0" lang="es-ES" sz="1400" spc="-1" strike="noStrike">
                <a:latin typeface="Times New Roman"/>
              </a:defRPr>
            </a:lvl1pPr>
          </a:lstStyle>
          <a:p>
            <a:pPr algn="ctr">
              <a:buNone/>
            </a:pPr>
            <a:r>
              <a:rPr b="0" lang="es-ES" sz="1400" spc="-1" strike="noStrike">
                <a:latin typeface="Times New Roman"/>
              </a:rPr>
              <a:t>&lt;pie de página&gt;</a:t>
            </a:r>
            <a:endParaRPr b="0" lang="es-ES" sz="1400" spc="-1" strike="noStrike">
              <a:latin typeface="Times New Roman"/>
            </a:endParaRPr>
          </a:p>
        </p:txBody>
      </p:sp>
      <p:sp>
        <p:nvSpPr>
          <p:cNvPr id="98" name="Freeform 11"/>
          <p:cNvSpPr/>
          <p:nvPr/>
        </p:nvSpPr>
        <p:spPr>
          <a:xfrm flipV="1">
            <a:off x="0" y="711000"/>
            <a:ext cx="1357920" cy="507600"/>
          </a:xfrm>
          <a:custGeom>
            <a:avLst/>
            <a:gdLst/>
            <a:ah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0">
            <a:noFill/>
          </a:ln>
        </p:spPr>
        <p:style>
          <a:lnRef idx="0"/>
          <a:fillRef idx="0"/>
          <a:effectRef idx="0"/>
          <a:fontRef idx="minor"/>
        </p:style>
      </p:sp>
      <p:sp>
        <p:nvSpPr>
          <p:cNvPr id="99" name="PlaceHolder 3"/>
          <p:cNvSpPr>
            <a:spLocks noGrp="1"/>
          </p:cNvSpPr>
          <p:nvPr>
            <p:ph type="sldNum" idx="6"/>
          </p:nvPr>
        </p:nvSpPr>
        <p:spPr>
          <a:xfrm>
            <a:off x="511200" y="787680"/>
            <a:ext cx="584640" cy="364680"/>
          </a:xfrm>
          <a:prstGeom prst="rect">
            <a:avLst/>
          </a:prstGeom>
          <a:noFill/>
          <a:ln w="0">
            <a:noFill/>
          </a:ln>
        </p:spPr>
        <p:txBody>
          <a:bodyPr anchor="ctr">
            <a:noAutofit/>
          </a:bodyPr>
          <a:lstStyle>
            <a:lvl1pPr algn="r">
              <a:lnSpc>
                <a:spcPct val="100000"/>
              </a:lnSpc>
              <a:buNone/>
              <a:defRPr b="0" lang="en-US" sz="2000" spc="-1" strike="noStrike">
                <a:solidFill>
                  <a:srgbClr val="feffff"/>
                </a:solidFill>
                <a:latin typeface="Century Gothic"/>
              </a:defRPr>
            </a:lvl1pPr>
          </a:lstStyle>
          <a:p>
            <a:pPr algn="r">
              <a:lnSpc>
                <a:spcPct val="100000"/>
              </a:lnSpc>
              <a:buNone/>
            </a:pPr>
            <a:fld id="{76445883-C8B4-4D88-B909-75842B7844A7}" type="slidenum">
              <a:rPr b="0" lang="en-US" sz="2000" spc="-1" strike="noStrike">
                <a:solidFill>
                  <a:srgbClr val="feffff"/>
                </a:solidFill>
                <a:latin typeface="Century Gothic"/>
              </a:rPr>
              <a:t>&lt;número&gt;</a:t>
            </a:fld>
            <a:endParaRPr b="0" lang="es-ES" sz="2000" spc="-1" strike="noStrike">
              <a:latin typeface="Times New Roman"/>
            </a:endParaRPr>
          </a:p>
        </p:txBody>
      </p:sp>
      <p:sp>
        <p:nvSpPr>
          <p:cNvPr id="100"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r>
              <a:rPr b="0" lang="es-ES" sz="1800" spc="-1" strike="noStrike">
                <a:solidFill>
                  <a:srgbClr val="000000"/>
                </a:solidFill>
                <a:latin typeface="Century Gothic"/>
              </a:rPr>
              <a:t>Pulse para editar el formato del texto de título</a:t>
            </a:r>
            <a:endParaRPr b="0" lang="es-ES" sz="1800" spc="-1" strike="noStrike">
              <a:solidFill>
                <a:srgbClr val="000000"/>
              </a:solidFill>
              <a:latin typeface="Century Gothic"/>
            </a:endParaRPr>
          </a:p>
        </p:txBody>
      </p:sp>
      <p:sp>
        <p:nvSpPr>
          <p:cNvPr id="101"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ES" sz="1800" spc="-1" strike="noStrike">
                <a:solidFill>
                  <a:srgbClr val="404040"/>
                </a:solidFill>
                <a:latin typeface="Century Gothic"/>
              </a:rPr>
              <a:t>Pulse para editar el formato de texto del esquema</a:t>
            </a:r>
            <a:endParaRPr b="0" lang="es-ES" sz="1800" spc="-1" strike="noStrike">
              <a:solidFill>
                <a:srgbClr val="404040"/>
              </a:solidFill>
              <a:latin typeface="Century Gothic"/>
            </a:endParaRPr>
          </a:p>
          <a:p>
            <a:pPr lvl="1" marL="864000" indent="-324000">
              <a:spcBef>
                <a:spcPts val="1134"/>
              </a:spcBef>
              <a:buClr>
                <a:srgbClr val="000000"/>
              </a:buClr>
              <a:buSzPct val="75000"/>
              <a:buFont typeface="Symbol" charset="2"/>
              <a:buChar char=""/>
            </a:pPr>
            <a:r>
              <a:rPr b="0" lang="es-ES" sz="1400" spc="-1" strike="noStrike">
                <a:solidFill>
                  <a:srgbClr val="404040"/>
                </a:solidFill>
                <a:latin typeface="Century Gothic"/>
              </a:rPr>
              <a:t>Segundo nivel del esquema</a:t>
            </a:r>
            <a:endParaRPr b="0" lang="es-ES" sz="1400" spc="-1" strike="noStrike">
              <a:solidFill>
                <a:srgbClr val="404040"/>
              </a:solidFill>
              <a:latin typeface="Century Gothic"/>
            </a:endParaRPr>
          </a:p>
          <a:p>
            <a:pPr lvl="2" marL="1296000" indent="-288000">
              <a:spcBef>
                <a:spcPts val="850"/>
              </a:spcBef>
              <a:buClr>
                <a:srgbClr val="000000"/>
              </a:buClr>
              <a:buSzPct val="45000"/>
              <a:buFont typeface="Wingdings" charset="2"/>
              <a:buChar char=""/>
            </a:pPr>
            <a:r>
              <a:rPr b="0" lang="es-ES" sz="1200" spc="-1" strike="noStrike">
                <a:solidFill>
                  <a:srgbClr val="404040"/>
                </a:solidFill>
                <a:latin typeface="Century Gothic"/>
              </a:rPr>
              <a:t>Tercer nivel del esquema</a:t>
            </a:r>
            <a:endParaRPr b="0" lang="es-ES" sz="1200" spc="-1" strike="noStrike">
              <a:solidFill>
                <a:srgbClr val="404040"/>
              </a:solidFill>
              <a:latin typeface="Century Gothic"/>
            </a:endParaRPr>
          </a:p>
          <a:p>
            <a:pPr lvl="3" marL="1728000" indent="-216000">
              <a:spcBef>
                <a:spcPts val="567"/>
              </a:spcBef>
              <a:buClr>
                <a:srgbClr val="000000"/>
              </a:buClr>
              <a:buSzPct val="75000"/>
              <a:buFont typeface="Symbol" charset="2"/>
              <a:buChar char=""/>
            </a:pPr>
            <a:r>
              <a:rPr b="0" lang="es-ES" sz="1200" spc="-1" strike="noStrike">
                <a:solidFill>
                  <a:srgbClr val="404040"/>
                </a:solidFill>
                <a:latin typeface="Century Gothic"/>
              </a:rPr>
              <a:t>Cuarto nivel del esquema</a:t>
            </a:r>
            <a:endParaRPr b="0" lang="es-ES" sz="1200" spc="-1" strike="noStrike">
              <a:solidFill>
                <a:srgbClr val="404040"/>
              </a:solidFill>
              <a:latin typeface="Century Gothic"/>
            </a:endParaRPr>
          </a:p>
          <a:p>
            <a:pPr lvl="4" marL="2160000" indent="-216000">
              <a:spcBef>
                <a:spcPts val="283"/>
              </a:spcBef>
              <a:buClr>
                <a:srgbClr val="000000"/>
              </a:buClr>
              <a:buSzPct val="45000"/>
              <a:buFont typeface="Wingdings" charset="2"/>
              <a:buChar char=""/>
            </a:pPr>
            <a:r>
              <a:rPr b="0" lang="es-ES" sz="2000" spc="-1" strike="noStrike">
                <a:solidFill>
                  <a:srgbClr val="404040"/>
                </a:solidFill>
                <a:latin typeface="Century Gothic"/>
              </a:rPr>
              <a:t>Quinto nivel del esquema</a:t>
            </a:r>
            <a:endParaRPr b="0" lang="es-ES" sz="2000" spc="-1" strike="noStrike">
              <a:solidFill>
                <a:srgbClr val="404040"/>
              </a:solidFill>
              <a:latin typeface="Century Gothic"/>
            </a:endParaRPr>
          </a:p>
          <a:p>
            <a:pPr lvl="5" marL="2592000" indent="-216000">
              <a:spcBef>
                <a:spcPts val="283"/>
              </a:spcBef>
              <a:buClr>
                <a:srgbClr val="000000"/>
              </a:buClr>
              <a:buSzPct val="45000"/>
              <a:buFont typeface="Wingdings" charset="2"/>
              <a:buChar char=""/>
            </a:pPr>
            <a:r>
              <a:rPr b="0" lang="es-ES" sz="2000" spc="-1" strike="noStrike">
                <a:solidFill>
                  <a:srgbClr val="404040"/>
                </a:solidFill>
                <a:latin typeface="Century Gothic"/>
              </a:rPr>
              <a:t>Sexto nivel del esquema</a:t>
            </a:r>
            <a:endParaRPr b="0" lang="es-ES" sz="2000" spc="-1" strike="noStrike">
              <a:solidFill>
                <a:srgbClr val="404040"/>
              </a:solidFill>
              <a:latin typeface="Century Gothic"/>
            </a:endParaRPr>
          </a:p>
          <a:p>
            <a:pPr lvl="6" marL="3024000" indent="-216000">
              <a:spcBef>
                <a:spcPts val="283"/>
              </a:spcBef>
              <a:buClr>
                <a:srgbClr val="000000"/>
              </a:buClr>
              <a:buSzPct val="45000"/>
              <a:buFont typeface="Wingdings" charset="2"/>
              <a:buChar char=""/>
            </a:pPr>
            <a:r>
              <a:rPr b="0" lang="es-ES" sz="2000" spc="-1" strike="noStrike">
                <a:solidFill>
                  <a:srgbClr val="404040"/>
                </a:solidFill>
                <a:latin typeface="Century Gothic"/>
              </a:rPr>
              <a:t>Séptimo nivel del esquema</a:t>
            </a:r>
            <a:endParaRPr b="0" lang="es-ES" sz="2000" spc="-1" strike="noStrike">
              <a:solidFill>
                <a:srgbClr val="404040"/>
              </a:solidFill>
              <a:latin typeface="Century Gothic"/>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dfe7c4"/>
            </a:gs>
          </a:gsLst>
          <a:path path="circle">
            <a:fillToRect l="25000" t="25000" r="75000" b="75000"/>
          </a:path>
        </a:gradFill>
      </p:bgPr>
    </p:bg>
    <p:spTree>
      <p:nvGrpSpPr>
        <p:cNvPr id="1" name=""/>
        <p:cNvGrpSpPr/>
        <p:nvPr/>
      </p:nvGrpSpPr>
      <p:grpSpPr>
        <a:xfrm>
          <a:off x="0" y="0"/>
          <a:ext cx="0" cy="0"/>
          <a:chOff x="0" y="0"/>
          <a:chExt cx="0" cy="0"/>
        </a:xfrm>
      </p:grpSpPr>
      <p:grpSp>
        <p:nvGrpSpPr>
          <p:cNvPr id="138" name="Group 35"/>
          <p:cNvGrpSpPr/>
          <p:nvPr/>
        </p:nvGrpSpPr>
        <p:grpSpPr>
          <a:xfrm>
            <a:off x="0" y="228600"/>
            <a:ext cx="1980720" cy="6638400"/>
            <a:chOff x="0" y="228600"/>
            <a:chExt cx="1980720" cy="6638400"/>
          </a:xfrm>
        </p:grpSpPr>
        <p:sp>
          <p:nvSpPr>
            <p:cNvPr id="139" name="Freeform 11"/>
            <p:cNvSpPr/>
            <p:nvPr/>
          </p:nvSpPr>
          <p:spPr>
            <a:xfrm>
              <a:off x="0" y="2575080"/>
              <a:ext cx="69480" cy="625680"/>
            </a:xfrm>
            <a:custGeom>
              <a:avLst/>
              <a:gdLst/>
              <a:ah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0">
              <a:noFill/>
            </a:ln>
          </p:spPr>
          <p:style>
            <a:lnRef idx="0"/>
            <a:fillRef idx="0"/>
            <a:effectRef idx="0"/>
            <a:fontRef idx="minor"/>
          </p:style>
        </p:sp>
        <p:sp>
          <p:nvSpPr>
            <p:cNvPr id="140" name="Freeform 12"/>
            <p:cNvSpPr/>
            <p:nvPr/>
          </p:nvSpPr>
          <p:spPr>
            <a:xfrm>
              <a:off x="89280" y="3156480"/>
              <a:ext cx="448920" cy="2322000"/>
            </a:xfrm>
            <a:custGeom>
              <a:avLst/>
              <a:gdLst/>
              <a:ah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0">
              <a:noFill/>
            </a:ln>
          </p:spPr>
          <p:style>
            <a:lnRef idx="0"/>
            <a:fillRef idx="0"/>
            <a:effectRef idx="0"/>
            <a:fontRef idx="minor"/>
          </p:style>
        </p:sp>
        <p:sp>
          <p:nvSpPr>
            <p:cNvPr id="141" name="Freeform 13"/>
            <p:cNvSpPr/>
            <p:nvPr/>
          </p:nvSpPr>
          <p:spPr>
            <a:xfrm>
              <a:off x="560520" y="5447160"/>
              <a:ext cx="423000" cy="1419840"/>
            </a:xfrm>
            <a:custGeom>
              <a:avLst/>
              <a:gdLst/>
              <a:ah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0">
              <a:noFill/>
            </a:ln>
          </p:spPr>
          <p:style>
            <a:lnRef idx="0"/>
            <a:fillRef idx="0"/>
            <a:effectRef idx="0"/>
            <a:fontRef idx="minor"/>
          </p:style>
        </p:sp>
        <p:sp>
          <p:nvSpPr>
            <p:cNvPr id="142" name="Freeform 14"/>
            <p:cNvSpPr/>
            <p:nvPr/>
          </p:nvSpPr>
          <p:spPr>
            <a:xfrm>
              <a:off x="666720" y="6503760"/>
              <a:ext cx="118800" cy="363240"/>
            </a:xfrm>
            <a:custGeom>
              <a:avLst/>
              <a:gdLst/>
              <a:ah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0">
              <a:noFill/>
            </a:ln>
          </p:spPr>
          <p:style>
            <a:lnRef idx="0"/>
            <a:fillRef idx="0"/>
            <a:effectRef idx="0"/>
            <a:fontRef idx="minor"/>
          </p:style>
        </p:sp>
        <p:sp>
          <p:nvSpPr>
            <p:cNvPr id="143" name="Freeform 15"/>
            <p:cNvSpPr/>
            <p:nvPr/>
          </p:nvSpPr>
          <p:spPr>
            <a:xfrm>
              <a:off x="69840" y="3201120"/>
              <a:ext cx="570600" cy="3328200"/>
            </a:xfrm>
            <a:custGeom>
              <a:avLst/>
              <a:gdLst/>
              <a:ah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0">
              <a:noFill/>
            </a:ln>
          </p:spPr>
          <p:style>
            <a:lnRef idx="0"/>
            <a:fillRef idx="0"/>
            <a:effectRef idx="0"/>
            <a:fontRef idx="minor"/>
          </p:style>
        </p:sp>
        <p:sp>
          <p:nvSpPr>
            <p:cNvPr id="144" name="Freeform 16"/>
            <p:cNvSpPr/>
            <p:nvPr/>
          </p:nvSpPr>
          <p:spPr>
            <a:xfrm>
              <a:off x="15480" y="228600"/>
              <a:ext cx="73440" cy="2927520"/>
            </a:xfrm>
            <a:custGeom>
              <a:avLst/>
              <a:gdLst/>
              <a:ah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0">
              <a:noFill/>
            </a:ln>
          </p:spPr>
          <p:style>
            <a:lnRef idx="0"/>
            <a:fillRef idx="0"/>
            <a:effectRef idx="0"/>
            <a:fontRef idx="minor"/>
          </p:style>
        </p:sp>
        <p:sp>
          <p:nvSpPr>
            <p:cNvPr id="145" name="Freeform 17"/>
            <p:cNvSpPr/>
            <p:nvPr/>
          </p:nvSpPr>
          <p:spPr>
            <a:xfrm>
              <a:off x="54360" y="2944080"/>
              <a:ext cx="54000" cy="493560"/>
            </a:xfrm>
            <a:custGeom>
              <a:avLst/>
              <a:gdLst/>
              <a:ah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0">
              <a:noFill/>
            </a:ln>
          </p:spPr>
          <p:style>
            <a:lnRef idx="0"/>
            <a:fillRef idx="0"/>
            <a:effectRef idx="0"/>
            <a:fontRef idx="minor"/>
          </p:style>
        </p:sp>
        <p:sp>
          <p:nvSpPr>
            <p:cNvPr id="146" name="Freeform 18"/>
            <p:cNvSpPr/>
            <p:nvPr/>
          </p:nvSpPr>
          <p:spPr>
            <a:xfrm>
              <a:off x="534960" y="5478840"/>
              <a:ext cx="131760" cy="1024560"/>
            </a:xfrm>
            <a:custGeom>
              <a:avLst/>
              <a:gdLst/>
              <a:ah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0">
              <a:noFill/>
            </a:ln>
          </p:spPr>
          <p:style>
            <a:lnRef idx="0"/>
            <a:fillRef idx="0"/>
            <a:effectRef idx="0"/>
            <a:fontRef idx="minor"/>
          </p:style>
        </p:sp>
        <p:sp>
          <p:nvSpPr>
            <p:cNvPr id="147" name="Freeform 19"/>
            <p:cNvSpPr/>
            <p:nvPr/>
          </p:nvSpPr>
          <p:spPr>
            <a:xfrm>
              <a:off x="538560" y="1398960"/>
              <a:ext cx="1442160" cy="4047840"/>
            </a:xfrm>
            <a:custGeom>
              <a:avLst/>
              <a:gdLst/>
              <a:ah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0">
              <a:noFill/>
            </a:ln>
          </p:spPr>
          <p:style>
            <a:lnRef idx="0"/>
            <a:fillRef idx="0"/>
            <a:effectRef idx="0"/>
            <a:fontRef idx="minor"/>
          </p:style>
        </p:sp>
        <p:sp>
          <p:nvSpPr>
            <p:cNvPr id="148" name="Freeform 20"/>
            <p:cNvSpPr/>
            <p:nvPr/>
          </p:nvSpPr>
          <p:spPr>
            <a:xfrm>
              <a:off x="640800" y="6530040"/>
              <a:ext cx="112320" cy="336960"/>
            </a:xfrm>
            <a:custGeom>
              <a:avLst/>
              <a:gdLst/>
              <a:ah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0">
              <a:noFill/>
            </a:ln>
          </p:spPr>
          <p:style>
            <a:lnRef idx="0"/>
            <a:fillRef idx="0"/>
            <a:effectRef idx="0"/>
            <a:fontRef idx="minor"/>
          </p:style>
        </p:sp>
        <p:sp>
          <p:nvSpPr>
            <p:cNvPr id="149" name="Freeform 21"/>
            <p:cNvSpPr/>
            <p:nvPr/>
          </p:nvSpPr>
          <p:spPr>
            <a:xfrm>
              <a:off x="534960" y="5359320"/>
              <a:ext cx="25560" cy="221400"/>
            </a:xfrm>
            <a:custGeom>
              <a:avLst/>
              <a:gdLst/>
              <a:ah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0">
              <a:noFill/>
            </a:ln>
          </p:spPr>
          <p:style>
            <a:lnRef idx="0"/>
            <a:fillRef idx="0"/>
            <a:effectRef idx="0"/>
            <a:fontRef idx="minor"/>
          </p:style>
        </p:sp>
        <p:sp>
          <p:nvSpPr>
            <p:cNvPr id="150" name="Freeform 22"/>
            <p:cNvSpPr/>
            <p:nvPr/>
          </p:nvSpPr>
          <p:spPr>
            <a:xfrm>
              <a:off x="590400" y="6244560"/>
              <a:ext cx="165240" cy="622080"/>
            </a:xfrm>
            <a:custGeom>
              <a:avLst/>
              <a:gdLst/>
              <a:ah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0">
              <a:noFill/>
            </a:ln>
          </p:spPr>
          <p:style>
            <a:lnRef idx="0"/>
            <a:fillRef idx="0"/>
            <a:effectRef idx="0"/>
            <a:fontRef idx="minor"/>
          </p:style>
        </p:sp>
      </p:grpSp>
      <p:grpSp>
        <p:nvGrpSpPr>
          <p:cNvPr id="151" name="Group 48"/>
          <p:cNvGrpSpPr/>
          <p:nvPr/>
        </p:nvGrpSpPr>
        <p:grpSpPr>
          <a:xfrm>
            <a:off x="20520" y="360"/>
            <a:ext cx="1951920" cy="6852600"/>
            <a:chOff x="20520" y="360"/>
            <a:chExt cx="1951920" cy="6852600"/>
          </a:xfrm>
        </p:grpSpPr>
        <p:sp>
          <p:nvSpPr>
            <p:cNvPr id="152" name="Freeform 27"/>
            <p:cNvSpPr/>
            <p:nvPr/>
          </p:nvSpPr>
          <p:spPr>
            <a:xfrm>
              <a:off x="20520" y="360"/>
              <a:ext cx="409320" cy="4400640"/>
            </a:xfrm>
            <a:custGeom>
              <a:avLst/>
              <a:gdLst/>
              <a:ah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0">
              <a:noFill/>
            </a:ln>
          </p:spPr>
          <p:style>
            <a:lnRef idx="0"/>
            <a:fillRef idx="0"/>
            <a:effectRef idx="0"/>
            <a:fontRef idx="minor"/>
          </p:style>
        </p:sp>
        <p:sp>
          <p:nvSpPr>
            <p:cNvPr id="153" name="Freeform 28"/>
            <p:cNvSpPr/>
            <p:nvPr/>
          </p:nvSpPr>
          <p:spPr>
            <a:xfrm>
              <a:off x="453600" y="4316400"/>
              <a:ext cx="350280" cy="1580400"/>
            </a:xfrm>
            <a:custGeom>
              <a:avLst/>
              <a:gdLst/>
              <a:ah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0">
              <a:noFill/>
            </a:ln>
          </p:spPr>
          <p:style>
            <a:lnRef idx="0"/>
            <a:fillRef idx="0"/>
            <a:effectRef idx="0"/>
            <a:fontRef idx="minor"/>
          </p:style>
        </p:sp>
        <p:sp>
          <p:nvSpPr>
            <p:cNvPr id="154" name="Freeform 29"/>
            <p:cNvSpPr/>
            <p:nvPr/>
          </p:nvSpPr>
          <p:spPr>
            <a:xfrm>
              <a:off x="831600" y="5862600"/>
              <a:ext cx="356760" cy="990360"/>
            </a:xfrm>
            <a:custGeom>
              <a:avLst/>
              <a:gdLst/>
              <a:ah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0">
              <a:noFill/>
            </a:ln>
          </p:spPr>
          <p:style>
            <a:lnRef idx="0"/>
            <a:fillRef idx="0"/>
            <a:effectRef idx="0"/>
            <a:fontRef idx="minor"/>
          </p:style>
        </p:sp>
        <p:sp>
          <p:nvSpPr>
            <p:cNvPr id="155" name="Freeform 30"/>
            <p:cNvSpPr/>
            <p:nvPr/>
          </p:nvSpPr>
          <p:spPr>
            <a:xfrm>
              <a:off x="429840" y="4364280"/>
              <a:ext cx="456840" cy="2235600"/>
            </a:xfrm>
            <a:custGeom>
              <a:avLst/>
              <a:gdLst/>
              <a:ah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0">
              <a:noFill/>
            </a:ln>
          </p:spPr>
          <p:style>
            <a:lnRef idx="0"/>
            <a:fillRef idx="0"/>
            <a:effectRef idx="0"/>
            <a:fontRef idx="minor"/>
          </p:style>
        </p:sp>
        <p:sp>
          <p:nvSpPr>
            <p:cNvPr id="156" name="Freeform 31"/>
            <p:cNvSpPr/>
            <p:nvPr/>
          </p:nvSpPr>
          <p:spPr>
            <a:xfrm>
              <a:off x="385560" y="1289160"/>
              <a:ext cx="144000" cy="3026880"/>
            </a:xfrm>
            <a:custGeom>
              <a:avLst/>
              <a:gdLst/>
              <a:ah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0">
              <a:noFill/>
            </a:ln>
          </p:spPr>
          <p:style>
            <a:lnRef idx="0"/>
            <a:fillRef idx="0"/>
            <a:effectRef idx="0"/>
            <a:fontRef idx="minor"/>
          </p:style>
        </p:sp>
        <p:sp>
          <p:nvSpPr>
            <p:cNvPr id="157" name="Freeform 32"/>
            <p:cNvSpPr/>
            <p:nvPr/>
          </p:nvSpPr>
          <p:spPr>
            <a:xfrm>
              <a:off x="918720" y="6571440"/>
              <a:ext cx="110880" cy="281160"/>
            </a:xfrm>
            <a:custGeom>
              <a:avLst/>
              <a:gdLst/>
              <a:ah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0">
              <a:noFill/>
            </a:ln>
          </p:spPr>
          <p:style>
            <a:lnRef idx="0"/>
            <a:fillRef idx="0"/>
            <a:effectRef idx="0"/>
            <a:fontRef idx="minor"/>
          </p:style>
        </p:sp>
        <p:sp>
          <p:nvSpPr>
            <p:cNvPr id="158" name="Freeform 33"/>
            <p:cNvSpPr/>
            <p:nvPr/>
          </p:nvSpPr>
          <p:spPr>
            <a:xfrm>
              <a:off x="414000" y="4107600"/>
              <a:ext cx="68040" cy="511200"/>
            </a:xfrm>
            <a:custGeom>
              <a:avLst/>
              <a:gdLst/>
              <a:ah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0">
              <a:noFill/>
            </a:ln>
          </p:spPr>
          <p:style>
            <a:lnRef idx="0"/>
            <a:fillRef idx="0"/>
            <a:effectRef idx="0"/>
            <a:fontRef idx="minor"/>
          </p:style>
        </p:sp>
        <p:sp>
          <p:nvSpPr>
            <p:cNvPr id="159" name="Freeform 34"/>
            <p:cNvSpPr/>
            <p:nvPr/>
          </p:nvSpPr>
          <p:spPr>
            <a:xfrm>
              <a:off x="804600" y="3145680"/>
              <a:ext cx="1167840" cy="2716560"/>
            </a:xfrm>
            <a:custGeom>
              <a:avLst/>
              <a:gdLst/>
              <a:ah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0">
              <a:noFill/>
            </a:ln>
          </p:spPr>
          <p:style>
            <a:lnRef idx="0"/>
            <a:fillRef idx="0"/>
            <a:effectRef idx="0"/>
            <a:fontRef idx="minor"/>
          </p:style>
        </p:sp>
        <p:sp>
          <p:nvSpPr>
            <p:cNvPr id="160" name="Freeform 35"/>
            <p:cNvSpPr/>
            <p:nvPr/>
          </p:nvSpPr>
          <p:spPr>
            <a:xfrm>
              <a:off x="887040" y="6600240"/>
              <a:ext cx="99720" cy="252720"/>
            </a:xfrm>
            <a:custGeom>
              <a:avLst/>
              <a:gdLst/>
              <a:ah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0">
              <a:noFill/>
            </a:ln>
          </p:spPr>
          <p:style>
            <a:lnRef idx="0"/>
            <a:fillRef idx="0"/>
            <a:effectRef idx="0"/>
            <a:fontRef idx="minor"/>
          </p:style>
        </p:sp>
        <p:sp>
          <p:nvSpPr>
            <p:cNvPr id="161" name="Freeform 36"/>
            <p:cNvSpPr/>
            <p:nvPr/>
          </p:nvSpPr>
          <p:spPr>
            <a:xfrm>
              <a:off x="804600" y="5897160"/>
              <a:ext cx="113760" cy="673920"/>
            </a:xfrm>
            <a:custGeom>
              <a:avLst/>
              <a:gdLst/>
              <a:ah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0">
              <a:noFill/>
            </a:ln>
          </p:spPr>
          <p:style>
            <a:lnRef idx="0"/>
            <a:fillRef idx="0"/>
            <a:effectRef idx="0"/>
            <a:fontRef idx="minor"/>
          </p:style>
        </p:sp>
        <p:sp>
          <p:nvSpPr>
            <p:cNvPr id="162" name="Freeform 37"/>
            <p:cNvSpPr/>
            <p:nvPr/>
          </p:nvSpPr>
          <p:spPr>
            <a:xfrm>
              <a:off x="804600" y="5772600"/>
              <a:ext cx="31320" cy="227520"/>
            </a:xfrm>
            <a:custGeom>
              <a:avLst/>
              <a:gdLst/>
              <a:ah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0">
              <a:noFill/>
            </a:ln>
          </p:spPr>
          <p:style>
            <a:lnRef idx="0"/>
            <a:fillRef idx="0"/>
            <a:effectRef idx="0"/>
            <a:fontRef idx="minor"/>
          </p:style>
        </p:sp>
        <p:sp>
          <p:nvSpPr>
            <p:cNvPr id="163" name="Freeform 38"/>
            <p:cNvSpPr/>
            <p:nvPr/>
          </p:nvSpPr>
          <p:spPr>
            <a:xfrm>
              <a:off x="831600" y="6322680"/>
              <a:ext cx="174240" cy="530280"/>
            </a:xfrm>
            <a:custGeom>
              <a:avLst/>
              <a:gdLst/>
              <a:ah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0">
              <a:noFill/>
            </a:ln>
          </p:spPr>
          <p:style>
            <a:lnRef idx="0"/>
            <a:fillRef idx="0"/>
            <a:effectRef idx="0"/>
            <a:fontRef idx="minor"/>
          </p:style>
        </p:sp>
      </p:grpSp>
      <p:sp>
        <p:nvSpPr>
          <p:cNvPr id="164" name="Rectangle 61"/>
          <p:cNvSpPr/>
          <p:nvPr/>
        </p:nvSpPr>
        <p:spPr>
          <a:xfrm>
            <a:off x="0" y="0"/>
            <a:ext cx="182520" cy="6857640"/>
          </a:xfrm>
          <a:prstGeom prst="rect">
            <a:avLst/>
          </a:prstGeom>
          <a:solidFill>
            <a:schemeClr val="tx2"/>
          </a:solidFill>
          <a:ln>
            <a:noFill/>
          </a:ln>
          <a:effectLst>
            <a:outerShdw blurRad="38160" dir="5400000" dist="2556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165" name="PlaceHolder 1"/>
          <p:cNvSpPr>
            <a:spLocks noGrp="1"/>
          </p:cNvSpPr>
          <p:nvPr>
            <p:ph type="dt" idx="7"/>
          </p:nvPr>
        </p:nvSpPr>
        <p:spPr>
          <a:xfrm>
            <a:off x="7772400" y="6135120"/>
            <a:ext cx="766080" cy="369720"/>
          </a:xfrm>
          <a:prstGeom prst="rect">
            <a:avLst/>
          </a:prstGeom>
          <a:noFill/>
          <a:ln w="0">
            <a:noFill/>
          </a:ln>
        </p:spPr>
        <p:txBody>
          <a:bodyPr anchor="ctr">
            <a:noAutofit/>
          </a:bodyPr>
          <a:lstStyle>
            <a:lvl1pPr algn="r">
              <a:lnSpc>
                <a:spcPct val="100000"/>
              </a:lnSpc>
              <a:buNone/>
              <a:defRPr b="0" lang="en-US" sz="900" spc="-1" strike="noStrike">
                <a:solidFill>
                  <a:srgbClr val="8b8b8b"/>
                </a:solidFill>
                <a:latin typeface="Century Gothic"/>
              </a:defRPr>
            </a:lvl1pPr>
          </a:lstStyle>
          <a:p>
            <a:pPr algn="r">
              <a:lnSpc>
                <a:spcPct val="100000"/>
              </a:lnSpc>
              <a:buNone/>
            </a:pPr>
            <a:r>
              <a:rPr b="0" lang="en-US" sz="900" spc="-1" strike="noStrike">
                <a:solidFill>
                  <a:srgbClr val="8b8b8b"/>
                </a:solidFill>
                <a:latin typeface="Century Gothic"/>
              </a:rPr>
              <a:t>&lt;fecha/hora&gt;</a:t>
            </a:r>
            <a:endParaRPr b="0" lang="es-ES" sz="900" spc="-1" strike="noStrike">
              <a:latin typeface="Times New Roman"/>
            </a:endParaRPr>
          </a:p>
        </p:txBody>
      </p:sp>
      <p:sp>
        <p:nvSpPr>
          <p:cNvPr id="166" name="PlaceHolder 2"/>
          <p:cNvSpPr>
            <a:spLocks noGrp="1"/>
          </p:cNvSpPr>
          <p:nvPr>
            <p:ph type="ftr" idx="8"/>
          </p:nvPr>
        </p:nvSpPr>
        <p:spPr>
          <a:xfrm>
            <a:off x="1942560" y="6135840"/>
            <a:ext cx="5716080" cy="364680"/>
          </a:xfrm>
          <a:prstGeom prst="rect">
            <a:avLst/>
          </a:prstGeom>
          <a:noFill/>
          <a:ln w="0">
            <a:noFill/>
          </a:ln>
        </p:spPr>
        <p:txBody>
          <a:bodyPr anchor="ctr">
            <a:noAutofit/>
          </a:bodyPr>
          <a:lstStyle>
            <a:lvl1pPr algn="ctr">
              <a:buNone/>
              <a:defRPr b="0" lang="es-ES" sz="1400" spc="-1" strike="noStrike">
                <a:latin typeface="Times New Roman"/>
              </a:defRPr>
            </a:lvl1pPr>
          </a:lstStyle>
          <a:p>
            <a:pPr algn="ctr">
              <a:buNone/>
            </a:pPr>
            <a:r>
              <a:rPr b="0" lang="es-ES" sz="1400" spc="-1" strike="noStrike">
                <a:latin typeface="Times New Roman"/>
              </a:rPr>
              <a:t>&lt;pie de página&gt;</a:t>
            </a:r>
            <a:endParaRPr b="0" lang="es-ES" sz="1400" spc="-1" strike="noStrike">
              <a:latin typeface="Times New Roman"/>
            </a:endParaRPr>
          </a:p>
        </p:txBody>
      </p:sp>
      <p:sp>
        <p:nvSpPr>
          <p:cNvPr id="167" name="Freeform 11"/>
          <p:cNvSpPr/>
          <p:nvPr/>
        </p:nvSpPr>
        <p:spPr>
          <a:xfrm flipV="1">
            <a:off x="0" y="711000"/>
            <a:ext cx="1357920" cy="507600"/>
          </a:xfrm>
          <a:custGeom>
            <a:avLst/>
            <a:gdLst/>
            <a:ah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0">
            <a:noFill/>
          </a:ln>
        </p:spPr>
        <p:style>
          <a:lnRef idx="0"/>
          <a:fillRef idx="0"/>
          <a:effectRef idx="0"/>
          <a:fontRef idx="minor"/>
        </p:style>
      </p:sp>
      <p:sp>
        <p:nvSpPr>
          <p:cNvPr id="168" name="PlaceHolder 3"/>
          <p:cNvSpPr>
            <a:spLocks noGrp="1"/>
          </p:cNvSpPr>
          <p:nvPr>
            <p:ph type="sldNum" idx="9"/>
          </p:nvPr>
        </p:nvSpPr>
        <p:spPr>
          <a:xfrm>
            <a:off x="511200" y="787680"/>
            <a:ext cx="584640" cy="364680"/>
          </a:xfrm>
          <a:prstGeom prst="rect">
            <a:avLst/>
          </a:prstGeom>
          <a:noFill/>
          <a:ln w="0">
            <a:noFill/>
          </a:ln>
        </p:spPr>
        <p:txBody>
          <a:bodyPr anchor="ctr">
            <a:noAutofit/>
          </a:bodyPr>
          <a:lstStyle>
            <a:lvl1pPr algn="r">
              <a:lnSpc>
                <a:spcPct val="100000"/>
              </a:lnSpc>
              <a:buNone/>
              <a:defRPr b="0" lang="en-US" sz="2000" spc="-1" strike="noStrike">
                <a:solidFill>
                  <a:srgbClr val="feffff"/>
                </a:solidFill>
                <a:latin typeface="Century Gothic"/>
              </a:defRPr>
            </a:lvl1pPr>
          </a:lstStyle>
          <a:p>
            <a:pPr algn="r">
              <a:lnSpc>
                <a:spcPct val="100000"/>
              </a:lnSpc>
              <a:buNone/>
            </a:pPr>
            <a:fld id="{5FCD3437-303C-4399-AA2C-777C6AAD0463}" type="slidenum">
              <a:rPr b="0" lang="en-US" sz="2000" spc="-1" strike="noStrike">
                <a:solidFill>
                  <a:srgbClr val="feffff"/>
                </a:solidFill>
                <a:latin typeface="Century Gothic"/>
              </a:rPr>
              <a:t>&lt;número&gt;</a:t>
            </a:fld>
            <a:endParaRPr b="0" lang="es-ES" sz="2000" spc="-1" strike="noStrike">
              <a:latin typeface="Times New Roman"/>
            </a:endParaRPr>
          </a:p>
        </p:txBody>
      </p:sp>
      <p:sp>
        <p:nvSpPr>
          <p:cNvPr id="169"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r>
              <a:rPr b="0" lang="es-ES" sz="1800" spc="-1" strike="noStrike">
                <a:solidFill>
                  <a:srgbClr val="000000"/>
                </a:solidFill>
                <a:latin typeface="Century Gothic"/>
              </a:rPr>
              <a:t>Pulse para editar el formato del texto de título</a:t>
            </a:r>
            <a:endParaRPr b="0" lang="es-ES" sz="1800" spc="-1" strike="noStrike">
              <a:solidFill>
                <a:srgbClr val="000000"/>
              </a:solidFill>
              <a:latin typeface="Century Gothic"/>
            </a:endParaRPr>
          </a:p>
        </p:txBody>
      </p:sp>
      <p:sp>
        <p:nvSpPr>
          <p:cNvPr id="170"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ES" sz="1800" spc="-1" strike="noStrike">
                <a:solidFill>
                  <a:srgbClr val="404040"/>
                </a:solidFill>
                <a:latin typeface="Century Gothic"/>
              </a:rPr>
              <a:t>Pulse para editar el formato de texto del esquema</a:t>
            </a:r>
            <a:endParaRPr b="0" lang="es-ES" sz="1800" spc="-1" strike="noStrike">
              <a:solidFill>
                <a:srgbClr val="404040"/>
              </a:solidFill>
              <a:latin typeface="Century Gothic"/>
            </a:endParaRPr>
          </a:p>
          <a:p>
            <a:pPr lvl="1" marL="864000" indent="-324000">
              <a:spcBef>
                <a:spcPts val="1134"/>
              </a:spcBef>
              <a:buClr>
                <a:srgbClr val="000000"/>
              </a:buClr>
              <a:buSzPct val="75000"/>
              <a:buFont typeface="Symbol" charset="2"/>
              <a:buChar char=""/>
            </a:pPr>
            <a:r>
              <a:rPr b="0" lang="es-ES" sz="1400" spc="-1" strike="noStrike">
                <a:solidFill>
                  <a:srgbClr val="404040"/>
                </a:solidFill>
                <a:latin typeface="Century Gothic"/>
              </a:rPr>
              <a:t>Segundo nivel del esquema</a:t>
            </a:r>
            <a:endParaRPr b="0" lang="es-ES" sz="1400" spc="-1" strike="noStrike">
              <a:solidFill>
                <a:srgbClr val="404040"/>
              </a:solidFill>
              <a:latin typeface="Century Gothic"/>
            </a:endParaRPr>
          </a:p>
          <a:p>
            <a:pPr lvl="2" marL="1296000" indent="-288000">
              <a:spcBef>
                <a:spcPts val="850"/>
              </a:spcBef>
              <a:buClr>
                <a:srgbClr val="000000"/>
              </a:buClr>
              <a:buSzPct val="45000"/>
              <a:buFont typeface="Wingdings" charset="2"/>
              <a:buChar char=""/>
            </a:pPr>
            <a:r>
              <a:rPr b="0" lang="es-ES" sz="1200" spc="-1" strike="noStrike">
                <a:solidFill>
                  <a:srgbClr val="404040"/>
                </a:solidFill>
                <a:latin typeface="Century Gothic"/>
              </a:rPr>
              <a:t>Tercer nivel del esquema</a:t>
            </a:r>
            <a:endParaRPr b="0" lang="es-ES" sz="1200" spc="-1" strike="noStrike">
              <a:solidFill>
                <a:srgbClr val="404040"/>
              </a:solidFill>
              <a:latin typeface="Century Gothic"/>
            </a:endParaRPr>
          </a:p>
          <a:p>
            <a:pPr lvl="3" marL="1728000" indent="-216000">
              <a:spcBef>
                <a:spcPts val="567"/>
              </a:spcBef>
              <a:buClr>
                <a:srgbClr val="000000"/>
              </a:buClr>
              <a:buSzPct val="75000"/>
              <a:buFont typeface="Symbol" charset="2"/>
              <a:buChar char=""/>
            </a:pPr>
            <a:r>
              <a:rPr b="0" lang="es-ES" sz="1200" spc="-1" strike="noStrike">
                <a:solidFill>
                  <a:srgbClr val="404040"/>
                </a:solidFill>
                <a:latin typeface="Century Gothic"/>
              </a:rPr>
              <a:t>Cuarto nivel del esquema</a:t>
            </a:r>
            <a:endParaRPr b="0" lang="es-ES" sz="1200" spc="-1" strike="noStrike">
              <a:solidFill>
                <a:srgbClr val="404040"/>
              </a:solidFill>
              <a:latin typeface="Century Gothic"/>
            </a:endParaRPr>
          </a:p>
          <a:p>
            <a:pPr lvl="4" marL="2160000" indent="-216000">
              <a:spcBef>
                <a:spcPts val="283"/>
              </a:spcBef>
              <a:buClr>
                <a:srgbClr val="000000"/>
              </a:buClr>
              <a:buSzPct val="45000"/>
              <a:buFont typeface="Wingdings" charset="2"/>
              <a:buChar char=""/>
            </a:pPr>
            <a:r>
              <a:rPr b="0" lang="es-ES" sz="2000" spc="-1" strike="noStrike">
                <a:solidFill>
                  <a:srgbClr val="404040"/>
                </a:solidFill>
                <a:latin typeface="Century Gothic"/>
              </a:rPr>
              <a:t>Quinto nivel del esquema</a:t>
            </a:r>
            <a:endParaRPr b="0" lang="es-ES" sz="2000" spc="-1" strike="noStrike">
              <a:solidFill>
                <a:srgbClr val="404040"/>
              </a:solidFill>
              <a:latin typeface="Century Gothic"/>
            </a:endParaRPr>
          </a:p>
          <a:p>
            <a:pPr lvl="5" marL="2592000" indent="-216000">
              <a:spcBef>
                <a:spcPts val="283"/>
              </a:spcBef>
              <a:buClr>
                <a:srgbClr val="000000"/>
              </a:buClr>
              <a:buSzPct val="45000"/>
              <a:buFont typeface="Wingdings" charset="2"/>
              <a:buChar char=""/>
            </a:pPr>
            <a:r>
              <a:rPr b="0" lang="es-ES" sz="2000" spc="-1" strike="noStrike">
                <a:solidFill>
                  <a:srgbClr val="404040"/>
                </a:solidFill>
                <a:latin typeface="Century Gothic"/>
              </a:rPr>
              <a:t>Sexto nivel del esquema</a:t>
            </a:r>
            <a:endParaRPr b="0" lang="es-ES" sz="2000" spc="-1" strike="noStrike">
              <a:solidFill>
                <a:srgbClr val="404040"/>
              </a:solidFill>
              <a:latin typeface="Century Gothic"/>
            </a:endParaRPr>
          </a:p>
          <a:p>
            <a:pPr lvl="6" marL="3024000" indent="-216000">
              <a:spcBef>
                <a:spcPts val="283"/>
              </a:spcBef>
              <a:buClr>
                <a:srgbClr val="000000"/>
              </a:buClr>
              <a:buSzPct val="45000"/>
              <a:buFont typeface="Wingdings" charset="2"/>
              <a:buChar char=""/>
            </a:pPr>
            <a:r>
              <a:rPr b="0" lang="es-ES" sz="2000" spc="-1" strike="noStrike">
                <a:solidFill>
                  <a:srgbClr val="404040"/>
                </a:solidFill>
                <a:latin typeface="Century Gothic"/>
              </a:rPr>
              <a:t>Séptimo nivel del esquema</a:t>
            </a:r>
            <a:endParaRPr b="0" lang="es-ES" sz="2000" spc="-1" strike="noStrike">
              <a:solidFill>
                <a:srgbClr val="404040"/>
              </a:solidFill>
              <a:latin typeface="Century Gothic"/>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dfe7c4"/>
            </a:gs>
          </a:gsLst>
          <a:path path="circle">
            <a:fillToRect l="25000" t="25000" r="75000" b="75000"/>
          </a:path>
        </a:gradFill>
      </p:bgPr>
    </p:bg>
    <p:spTree>
      <p:nvGrpSpPr>
        <p:cNvPr id="1" name=""/>
        <p:cNvGrpSpPr/>
        <p:nvPr/>
      </p:nvGrpSpPr>
      <p:grpSpPr>
        <a:xfrm>
          <a:off x="0" y="0"/>
          <a:ext cx="0" cy="0"/>
          <a:chOff x="0" y="0"/>
          <a:chExt cx="0" cy="0"/>
        </a:xfrm>
      </p:grpSpPr>
      <p:grpSp>
        <p:nvGrpSpPr>
          <p:cNvPr id="207" name="Group 35"/>
          <p:cNvGrpSpPr/>
          <p:nvPr/>
        </p:nvGrpSpPr>
        <p:grpSpPr>
          <a:xfrm>
            <a:off x="0" y="228600"/>
            <a:ext cx="1980720" cy="6638400"/>
            <a:chOff x="0" y="228600"/>
            <a:chExt cx="1980720" cy="6638400"/>
          </a:xfrm>
        </p:grpSpPr>
        <p:sp>
          <p:nvSpPr>
            <p:cNvPr id="208" name="Freeform 11"/>
            <p:cNvSpPr/>
            <p:nvPr/>
          </p:nvSpPr>
          <p:spPr>
            <a:xfrm>
              <a:off x="0" y="2575080"/>
              <a:ext cx="69480" cy="625680"/>
            </a:xfrm>
            <a:custGeom>
              <a:avLst/>
              <a:gdLst/>
              <a:ah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0">
              <a:noFill/>
            </a:ln>
          </p:spPr>
          <p:style>
            <a:lnRef idx="0"/>
            <a:fillRef idx="0"/>
            <a:effectRef idx="0"/>
            <a:fontRef idx="minor"/>
          </p:style>
        </p:sp>
        <p:sp>
          <p:nvSpPr>
            <p:cNvPr id="209" name="Freeform 12"/>
            <p:cNvSpPr/>
            <p:nvPr/>
          </p:nvSpPr>
          <p:spPr>
            <a:xfrm>
              <a:off x="89280" y="3156480"/>
              <a:ext cx="448920" cy="2322000"/>
            </a:xfrm>
            <a:custGeom>
              <a:avLst/>
              <a:gdLst/>
              <a:ah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0">
              <a:noFill/>
            </a:ln>
          </p:spPr>
          <p:style>
            <a:lnRef idx="0"/>
            <a:fillRef idx="0"/>
            <a:effectRef idx="0"/>
            <a:fontRef idx="minor"/>
          </p:style>
        </p:sp>
        <p:sp>
          <p:nvSpPr>
            <p:cNvPr id="210" name="Freeform 13"/>
            <p:cNvSpPr/>
            <p:nvPr/>
          </p:nvSpPr>
          <p:spPr>
            <a:xfrm>
              <a:off x="560520" y="5447160"/>
              <a:ext cx="423000" cy="1419840"/>
            </a:xfrm>
            <a:custGeom>
              <a:avLst/>
              <a:gdLst/>
              <a:ah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0">
              <a:noFill/>
            </a:ln>
          </p:spPr>
          <p:style>
            <a:lnRef idx="0"/>
            <a:fillRef idx="0"/>
            <a:effectRef idx="0"/>
            <a:fontRef idx="minor"/>
          </p:style>
        </p:sp>
        <p:sp>
          <p:nvSpPr>
            <p:cNvPr id="211" name="Freeform 14"/>
            <p:cNvSpPr/>
            <p:nvPr/>
          </p:nvSpPr>
          <p:spPr>
            <a:xfrm>
              <a:off x="666720" y="6503760"/>
              <a:ext cx="118800" cy="363240"/>
            </a:xfrm>
            <a:custGeom>
              <a:avLst/>
              <a:gdLst/>
              <a:ah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0">
              <a:noFill/>
            </a:ln>
          </p:spPr>
          <p:style>
            <a:lnRef idx="0"/>
            <a:fillRef idx="0"/>
            <a:effectRef idx="0"/>
            <a:fontRef idx="minor"/>
          </p:style>
        </p:sp>
        <p:sp>
          <p:nvSpPr>
            <p:cNvPr id="212" name="Freeform 15"/>
            <p:cNvSpPr/>
            <p:nvPr/>
          </p:nvSpPr>
          <p:spPr>
            <a:xfrm>
              <a:off x="69840" y="3201120"/>
              <a:ext cx="570600" cy="3328200"/>
            </a:xfrm>
            <a:custGeom>
              <a:avLst/>
              <a:gdLst/>
              <a:ah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0">
              <a:noFill/>
            </a:ln>
          </p:spPr>
          <p:style>
            <a:lnRef idx="0"/>
            <a:fillRef idx="0"/>
            <a:effectRef idx="0"/>
            <a:fontRef idx="minor"/>
          </p:style>
        </p:sp>
        <p:sp>
          <p:nvSpPr>
            <p:cNvPr id="213" name="Freeform 16"/>
            <p:cNvSpPr/>
            <p:nvPr/>
          </p:nvSpPr>
          <p:spPr>
            <a:xfrm>
              <a:off x="15480" y="228600"/>
              <a:ext cx="73440" cy="2927520"/>
            </a:xfrm>
            <a:custGeom>
              <a:avLst/>
              <a:gdLst/>
              <a:ah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0">
              <a:noFill/>
            </a:ln>
          </p:spPr>
          <p:style>
            <a:lnRef idx="0"/>
            <a:fillRef idx="0"/>
            <a:effectRef idx="0"/>
            <a:fontRef idx="minor"/>
          </p:style>
        </p:sp>
        <p:sp>
          <p:nvSpPr>
            <p:cNvPr id="214" name="Freeform 17"/>
            <p:cNvSpPr/>
            <p:nvPr/>
          </p:nvSpPr>
          <p:spPr>
            <a:xfrm>
              <a:off x="54360" y="2944080"/>
              <a:ext cx="54000" cy="493560"/>
            </a:xfrm>
            <a:custGeom>
              <a:avLst/>
              <a:gdLst/>
              <a:ah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0">
              <a:noFill/>
            </a:ln>
          </p:spPr>
          <p:style>
            <a:lnRef idx="0"/>
            <a:fillRef idx="0"/>
            <a:effectRef idx="0"/>
            <a:fontRef idx="minor"/>
          </p:style>
        </p:sp>
        <p:sp>
          <p:nvSpPr>
            <p:cNvPr id="215" name="Freeform 18"/>
            <p:cNvSpPr/>
            <p:nvPr/>
          </p:nvSpPr>
          <p:spPr>
            <a:xfrm>
              <a:off x="534960" y="5478840"/>
              <a:ext cx="131760" cy="1024560"/>
            </a:xfrm>
            <a:custGeom>
              <a:avLst/>
              <a:gdLst/>
              <a:ah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0">
              <a:noFill/>
            </a:ln>
          </p:spPr>
          <p:style>
            <a:lnRef idx="0"/>
            <a:fillRef idx="0"/>
            <a:effectRef idx="0"/>
            <a:fontRef idx="minor"/>
          </p:style>
        </p:sp>
        <p:sp>
          <p:nvSpPr>
            <p:cNvPr id="216" name="Freeform 19"/>
            <p:cNvSpPr/>
            <p:nvPr/>
          </p:nvSpPr>
          <p:spPr>
            <a:xfrm>
              <a:off x="538560" y="1398960"/>
              <a:ext cx="1442160" cy="4047840"/>
            </a:xfrm>
            <a:custGeom>
              <a:avLst/>
              <a:gdLst/>
              <a:ah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0">
              <a:noFill/>
            </a:ln>
          </p:spPr>
          <p:style>
            <a:lnRef idx="0"/>
            <a:fillRef idx="0"/>
            <a:effectRef idx="0"/>
            <a:fontRef idx="minor"/>
          </p:style>
        </p:sp>
        <p:sp>
          <p:nvSpPr>
            <p:cNvPr id="217" name="Freeform 20"/>
            <p:cNvSpPr/>
            <p:nvPr/>
          </p:nvSpPr>
          <p:spPr>
            <a:xfrm>
              <a:off x="640800" y="6530040"/>
              <a:ext cx="112320" cy="336960"/>
            </a:xfrm>
            <a:custGeom>
              <a:avLst/>
              <a:gdLst/>
              <a:ah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0">
              <a:noFill/>
            </a:ln>
          </p:spPr>
          <p:style>
            <a:lnRef idx="0"/>
            <a:fillRef idx="0"/>
            <a:effectRef idx="0"/>
            <a:fontRef idx="minor"/>
          </p:style>
        </p:sp>
        <p:sp>
          <p:nvSpPr>
            <p:cNvPr id="218" name="Freeform 21"/>
            <p:cNvSpPr/>
            <p:nvPr/>
          </p:nvSpPr>
          <p:spPr>
            <a:xfrm>
              <a:off x="534960" y="5359320"/>
              <a:ext cx="25560" cy="221400"/>
            </a:xfrm>
            <a:custGeom>
              <a:avLst/>
              <a:gdLst/>
              <a:ah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0">
              <a:noFill/>
            </a:ln>
          </p:spPr>
          <p:style>
            <a:lnRef idx="0"/>
            <a:fillRef idx="0"/>
            <a:effectRef idx="0"/>
            <a:fontRef idx="minor"/>
          </p:style>
        </p:sp>
        <p:sp>
          <p:nvSpPr>
            <p:cNvPr id="219" name="Freeform 22"/>
            <p:cNvSpPr/>
            <p:nvPr/>
          </p:nvSpPr>
          <p:spPr>
            <a:xfrm>
              <a:off x="590400" y="6244560"/>
              <a:ext cx="165240" cy="622080"/>
            </a:xfrm>
            <a:custGeom>
              <a:avLst/>
              <a:gdLst/>
              <a:ah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0">
              <a:noFill/>
            </a:ln>
          </p:spPr>
          <p:style>
            <a:lnRef idx="0"/>
            <a:fillRef idx="0"/>
            <a:effectRef idx="0"/>
            <a:fontRef idx="minor"/>
          </p:style>
        </p:sp>
      </p:grpSp>
      <p:grpSp>
        <p:nvGrpSpPr>
          <p:cNvPr id="220" name="Group 48"/>
          <p:cNvGrpSpPr/>
          <p:nvPr/>
        </p:nvGrpSpPr>
        <p:grpSpPr>
          <a:xfrm>
            <a:off x="20520" y="360"/>
            <a:ext cx="1951920" cy="6852600"/>
            <a:chOff x="20520" y="360"/>
            <a:chExt cx="1951920" cy="6852600"/>
          </a:xfrm>
        </p:grpSpPr>
        <p:sp>
          <p:nvSpPr>
            <p:cNvPr id="221" name="Freeform 27"/>
            <p:cNvSpPr/>
            <p:nvPr/>
          </p:nvSpPr>
          <p:spPr>
            <a:xfrm>
              <a:off x="20520" y="360"/>
              <a:ext cx="409320" cy="4400640"/>
            </a:xfrm>
            <a:custGeom>
              <a:avLst/>
              <a:gdLst/>
              <a:ah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0">
              <a:noFill/>
            </a:ln>
          </p:spPr>
          <p:style>
            <a:lnRef idx="0"/>
            <a:fillRef idx="0"/>
            <a:effectRef idx="0"/>
            <a:fontRef idx="minor"/>
          </p:style>
        </p:sp>
        <p:sp>
          <p:nvSpPr>
            <p:cNvPr id="222" name="Freeform 28"/>
            <p:cNvSpPr/>
            <p:nvPr/>
          </p:nvSpPr>
          <p:spPr>
            <a:xfrm>
              <a:off x="453600" y="4316400"/>
              <a:ext cx="350280" cy="1580400"/>
            </a:xfrm>
            <a:custGeom>
              <a:avLst/>
              <a:gdLst/>
              <a:ah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0">
              <a:noFill/>
            </a:ln>
          </p:spPr>
          <p:style>
            <a:lnRef idx="0"/>
            <a:fillRef idx="0"/>
            <a:effectRef idx="0"/>
            <a:fontRef idx="minor"/>
          </p:style>
        </p:sp>
        <p:sp>
          <p:nvSpPr>
            <p:cNvPr id="223" name="Freeform 29"/>
            <p:cNvSpPr/>
            <p:nvPr/>
          </p:nvSpPr>
          <p:spPr>
            <a:xfrm>
              <a:off x="831600" y="5862600"/>
              <a:ext cx="356760" cy="990360"/>
            </a:xfrm>
            <a:custGeom>
              <a:avLst/>
              <a:gdLst/>
              <a:ah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0">
              <a:noFill/>
            </a:ln>
          </p:spPr>
          <p:style>
            <a:lnRef idx="0"/>
            <a:fillRef idx="0"/>
            <a:effectRef idx="0"/>
            <a:fontRef idx="minor"/>
          </p:style>
        </p:sp>
        <p:sp>
          <p:nvSpPr>
            <p:cNvPr id="224" name="Freeform 30"/>
            <p:cNvSpPr/>
            <p:nvPr/>
          </p:nvSpPr>
          <p:spPr>
            <a:xfrm>
              <a:off x="429840" y="4364280"/>
              <a:ext cx="456840" cy="2235600"/>
            </a:xfrm>
            <a:custGeom>
              <a:avLst/>
              <a:gdLst/>
              <a:ah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0">
              <a:noFill/>
            </a:ln>
          </p:spPr>
          <p:style>
            <a:lnRef idx="0"/>
            <a:fillRef idx="0"/>
            <a:effectRef idx="0"/>
            <a:fontRef idx="minor"/>
          </p:style>
        </p:sp>
        <p:sp>
          <p:nvSpPr>
            <p:cNvPr id="225" name="Freeform 31"/>
            <p:cNvSpPr/>
            <p:nvPr/>
          </p:nvSpPr>
          <p:spPr>
            <a:xfrm>
              <a:off x="385560" y="1289160"/>
              <a:ext cx="144000" cy="3026880"/>
            </a:xfrm>
            <a:custGeom>
              <a:avLst/>
              <a:gdLst/>
              <a:ah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0">
              <a:noFill/>
            </a:ln>
          </p:spPr>
          <p:style>
            <a:lnRef idx="0"/>
            <a:fillRef idx="0"/>
            <a:effectRef idx="0"/>
            <a:fontRef idx="minor"/>
          </p:style>
        </p:sp>
        <p:sp>
          <p:nvSpPr>
            <p:cNvPr id="226" name="Freeform 32"/>
            <p:cNvSpPr/>
            <p:nvPr/>
          </p:nvSpPr>
          <p:spPr>
            <a:xfrm>
              <a:off x="918720" y="6571440"/>
              <a:ext cx="110880" cy="281160"/>
            </a:xfrm>
            <a:custGeom>
              <a:avLst/>
              <a:gdLst/>
              <a:ah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0">
              <a:noFill/>
            </a:ln>
          </p:spPr>
          <p:style>
            <a:lnRef idx="0"/>
            <a:fillRef idx="0"/>
            <a:effectRef idx="0"/>
            <a:fontRef idx="minor"/>
          </p:style>
        </p:sp>
        <p:sp>
          <p:nvSpPr>
            <p:cNvPr id="227" name="Freeform 33"/>
            <p:cNvSpPr/>
            <p:nvPr/>
          </p:nvSpPr>
          <p:spPr>
            <a:xfrm>
              <a:off x="414000" y="4107600"/>
              <a:ext cx="68040" cy="511200"/>
            </a:xfrm>
            <a:custGeom>
              <a:avLst/>
              <a:gdLst/>
              <a:ah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0">
              <a:noFill/>
            </a:ln>
          </p:spPr>
          <p:style>
            <a:lnRef idx="0"/>
            <a:fillRef idx="0"/>
            <a:effectRef idx="0"/>
            <a:fontRef idx="minor"/>
          </p:style>
        </p:sp>
        <p:sp>
          <p:nvSpPr>
            <p:cNvPr id="228" name="Freeform 34"/>
            <p:cNvSpPr/>
            <p:nvPr/>
          </p:nvSpPr>
          <p:spPr>
            <a:xfrm>
              <a:off x="804600" y="3145680"/>
              <a:ext cx="1167840" cy="2716560"/>
            </a:xfrm>
            <a:custGeom>
              <a:avLst/>
              <a:gdLst/>
              <a:ah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0">
              <a:noFill/>
            </a:ln>
          </p:spPr>
          <p:style>
            <a:lnRef idx="0"/>
            <a:fillRef idx="0"/>
            <a:effectRef idx="0"/>
            <a:fontRef idx="minor"/>
          </p:style>
        </p:sp>
        <p:sp>
          <p:nvSpPr>
            <p:cNvPr id="229" name="Freeform 35"/>
            <p:cNvSpPr/>
            <p:nvPr/>
          </p:nvSpPr>
          <p:spPr>
            <a:xfrm>
              <a:off x="887040" y="6600240"/>
              <a:ext cx="99720" cy="252720"/>
            </a:xfrm>
            <a:custGeom>
              <a:avLst/>
              <a:gdLst/>
              <a:ah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0">
              <a:noFill/>
            </a:ln>
          </p:spPr>
          <p:style>
            <a:lnRef idx="0"/>
            <a:fillRef idx="0"/>
            <a:effectRef idx="0"/>
            <a:fontRef idx="minor"/>
          </p:style>
        </p:sp>
        <p:sp>
          <p:nvSpPr>
            <p:cNvPr id="230" name="Freeform 36"/>
            <p:cNvSpPr/>
            <p:nvPr/>
          </p:nvSpPr>
          <p:spPr>
            <a:xfrm>
              <a:off x="804600" y="5897160"/>
              <a:ext cx="113760" cy="673920"/>
            </a:xfrm>
            <a:custGeom>
              <a:avLst/>
              <a:gdLst/>
              <a:ah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0">
              <a:noFill/>
            </a:ln>
          </p:spPr>
          <p:style>
            <a:lnRef idx="0"/>
            <a:fillRef idx="0"/>
            <a:effectRef idx="0"/>
            <a:fontRef idx="minor"/>
          </p:style>
        </p:sp>
        <p:sp>
          <p:nvSpPr>
            <p:cNvPr id="231" name="Freeform 37"/>
            <p:cNvSpPr/>
            <p:nvPr/>
          </p:nvSpPr>
          <p:spPr>
            <a:xfrm>
              <a:off x="804600" y="5772600"/>
              <a:ext cx="31320" cy="227520"/>
            </a:xfrm>
            <a:custGeom>
              <a:avLst/>
              <a:gdLst/>
              <a:ah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0">
              <a:noFill/>
            </a:ln>
          </p:spPr>
          <p:style>
            <a:lnRef idx="0"/>
            <a:fillRef idx="0"/>
            <a:effectRef idx="0"/>
            <a:fontRef idx="minor"/>
          </p:style>
        </p:sp>
        <p:sp>
          <p:nvSpPr>
            <p:cNvPr id="232" name="Freeform 38"/>
            <p:cNvSpPr/>
            <p:nvPr/>
          </p:nvSpPr>
          <p:spPr>
            <a:xfrm>
              <a:off x="831600" y="6322680"/>
              <a:ext cx="174240" cy="530280"/>
            </a:xfrm>
            <a:custGeom>
              <a:avLst/>
              <a:gdLst/>
              <a:ah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0">
              <a:noFill/>
            </a:ln>
          </p:spPr>
          <p:style>
            <a:lnRef idx="0"/>
            <a:fillRef idx="0"/>
            <a:effectRef idx="0"/>
            <a:fontRef idx="minor"/>
          </p:style>
        </p:sp>
      </p:grpSp>
      <p:sp>
        <p:nvSpPr>
          <p:cNvPr id="233" name="Rectangle 61"/>
          <p:cNvSpPr/>
          <p:nvPr/>
        </p:nvSpPr>
        <p:spPr>
          <a:xfrm>
            <a:off x="0" y="0"/>
            <a:ext cx="182520" cy="6857640"/>
          </a:xfrm>
          <a:prstGeom prst="rect">
            <a:avLst/>
          </a:prstGeom>
          <a:solidFill>
            <a:schemeClr val="tx2"/>
          </a:solidFill>
          <a:ln>
            <a:noFill/>
          </a:ln>
          <a:effectLst>
            <a:outerShdw blurRad="38160" dir="5400000" dist="2556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234" name="PlaceHolder 1"/>
          <p:cNvSpPr>
            <a:spLocks noGrp="1"/>
          </p:cNvSpPr>
          <p:nvPr>
            <p:ph type="dt" idx="10"/>
          </p:nvPr>
        </p:nvSpPr>
        <p:spPr>
          <a:xfrm>
            <a:off x="7772400" y="6135120"/>
            <a:ext cx="766080" cy="369720"/>
          </a:xfrm>
          <a:prstGeom prst="rect">
            <a:avLst/>
          </a:prstGeom>
          <a:noFill/>
          <a:ln w="0">
            <a:noFill/>
          </a:ln>
        </p:spPr>
        <p:txBody>
          <a:bodyPr anchor="ctr">
            <a:noAutofit/>
          </a:bodyPr>
          <a:lstStyle>
            <a:lvl1pPr algn="r">
              <a:lnSpc>
                <a:spcPct val="100000"/>
              </a:lnSpc>
              <a:buNone/>
              <a:defRPr b="0" lang="en-US" sz="900" spc="-1" strike="noStrike">
                <a:solidFill>
                  <a:srgbClr val="8b8b8b"/>
                </a:solidFill>
                <a:latin typeface="Century Gothic"/>
              </a:defRPr>
            </a:lvl1pPr>
          </a:lstStyle>
          <a:p>
            <a:pPr algn="r">
              <a:lnSpc>
                <a:spcPct val="100000"/>
              </a:lnSpc>
              <a:buNone/>
            </a:pPr>
            <a:r>
              <a:rPr b="0" lang="en-US" sz="900" spc="-1" strike="noStrike">
                <a:solidFill>
                  <a:srgbClr val="8b8b8b"/>
                </a:solidFill>
                <a:latin typeface="Century Gothic"/>
              </a:rPr>
              <a:t>&lt;fecha/hora&gt;</a:t>
            </a:r>
            <a:endParaRPr b="0" lang="es-ES" sz="900" spc="-1" strike="noStrike">
              <a:latin typeface="Times New Roman"/>
            </a:endParaRPr>
          </a:p>
        </p:txBody>
      </p:sp>
      <p:sp>
        <p:nvSpPr>
          <p:cNvPr id="235" name="PlaceHolder 2"/>
          <p:cNvSpPr>
            <a:spLocks noGrp="1"/>
          </p:cNvSpPr>
          <p:nvPr>
            <p:ph type="ftr" idx="11"/>
          </p:nvPr>
        </p:nvSpPr>
        <p:spPr>
          <a:xfrm>
            <a:off x="1942560" y="6135840"/>
            <a:ext cx="5716080" cy="364680"/>
          </a:xfrm>
          <a:prstGeom prst="rect">
            <a:avLst/>
          </a:prstGeom>
          <a:noFill/>
          <a:ln w="0">
            <a:noFill/>
          </a:ln>
        </p:spPr>
        <p:txBody>
          <a:bodyPr anchor="ctr">
            <a:noAutofit/>
          </a:bodyPr>
          <a:lstStyle>
            <a:lvl1pPr algn="ctr">
              <a:buNone/>
              <a:defRPr b="0" lang="es-ES" sz="1400" spc="-1" strike="noStrike">
                <a:latin typeface="Times New Roman"/>
              </a:defRPr>
            </a:lvl1pPr>
          </a:lstStyle>
          <a:p>
            <a:pPr algn="ctr">
              <a:buNone/>
            </a:pPr>
            <a:r>
              <a:rPr b="0" lang="es-ES" sz="1400" spc="-1" strike="noStrike">
                <a:latin typeface="Times New Roman"/>
              </a:rPr>
              <a:t>&lt;pie de página&gt;</a:t>
            </a:r>
            <a:endParaRPr b="0" lang="es-ES" sz="1400" spc="-1" strike="noStrike">
              <a:latin typeface="Times New Roman"/>
            </a:endParaRPr>
          </a:p>
        </p:txBody>
      </p:sp>
      <p:sp>
        <p:nvSpPr>
          <p:cNvPr id="236" name="Freeform 11"/>
          <p:cNvSpPr/>
          <p:nvPr/>
        </p:nvSpPr>
        <p:spPr>
          <a:xfrm flipV="1">
            <a:off x="0" y="711000"/>
            <a:ext cx="1357920" cy="507600"/>
          </a:xfrm>
          <a:custGeom>
            <a:avLst/>
            <a:gdLst/>
            <a:ah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0">
            <a:noFill/>
          </a:ln>
        </p:spPr>
        <p:style>
          <a:lnRef idx="0"/>
          <a:fillRef idx="0"/>
          <a:effectRef idx="0"/>
          <a:fontRef idx="minor"/>
        </p:style>
      </p:sp>
      <p:sp>
        <p:nvSpPr>
          <p:cNvPr id="237" name="PlaceHolder 3"/>
          <p:cNvSpPr>
            <a:spLocks noGrp="1"/>
          </p:cNvSpPr>
          <p:nvPr>
            <p:ph type="sldNum" idx="12"/>
          </p:nvPr>
        </p:nvSpPr>
        <p:spPr>
          <a:xfrm>
            <a:off x="511200" y="787680"/>
            <a:ext cx="584640" cy="364680"/>
          </a:xfrm>
          <a:prstGeom prst="rect">
            <a:avLst/>
          </a:prstGeom>
          <a:noFill/>
          <a:ln w="0">
            <a:noFill/>
          </a:ln>
        </p:spPr>
        <p:txBody>
          <a:bodyPr anchor="ctr">
            <a:noAutofit/>
          </a:bodyPr>
          <a:lstStyle>
            <a:lvl1pPr algn="r">
              <a:lnSpc>
                <a:spcPct val="100000"/>
              </a:lnSpc>
              <a:buNone/>
              <a:defRPr b="0" lang="en-US" sz="2000" spc="-1" strike="noStrike">
                <a:solidFill>
                  <a:srgbClr val="feffff"/>
                </a:solidFill>
                <a:latin typeface="Century Gothic"/>
              </a:defRPr>
            </a:lvl1pPr>
          </a:lstStyle>
          <a:p>
            <a:pPr algn="r">
              <a:lnSpc>
                <a:spcPct val="100000"/>
              </a:lnSpc>
              <a:buNone/>
            </a:pPr>
            <a:fld id="{84A8C572-5AD1-4135-BBDF-CFD0C4F30DE4}" type="slidenum">
              <a:rPr b="0" lang="en-US" sz="2000" spc="-1" strike="noStrike">
                <a:solidFill>
                  <a:srgbClr val="feffff"/>
                </a:solidFill>
                <a:latin typeface="Century Gothic"/>
              </a:rPr>
              <a:t>&lt;número&gt;</a:t>
            </a:fld>
            <a:endParaRPr b="0" lang="es-ES" sz="2000" spc="-1" strike="noStrike">
              <a:latin typeface="Times New Roman"/>
            </a:endParaRPr>
          </a:p>
        </p:txBody>
      </p:sp>
      <p:sp>
        <p:nvSpPr>
          <p:cNvPr id="238"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r>
              <a:rPr b="0" lang="es-ES" sz="1800" spc="-1" strike="noStrike">
                <a:solidFill>
                  <a:srgbClr val="000000"/>
                </a:solidFill>
                <a:latin typeface="Century Gothic"/>
              </a:rPr>
              <a:t>Pulse para editar el formato del texto de título</a:t>
            </a:r>
            <a:endParaRPr b="0" lang="es-ES" sz="1800" spc="-1" strike="noStrike">
              <a:solidFill>
                <a:srgbClr val="000000"/>
              </a:solidFill>
              <a:latin typeface="Century Gothic"/>
            </a:endParaRPr>
          </a:p>
        </p:txBody>
      </p:sp>
      <p:sp>
        <p:nvSpPr>
          <p:cNvPr id="239"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ES" sz="1800" spc="-1" strike="noStrike">
                <a:solidFill>
                  <a:srgbClr val="404040"/>
                </a:solidFill>
                <a:latin typeface="Century Gothic"/>
              </a:rPr>
              <a:t>Pulse para editar el formato de texto del esquema</a:t>
            </a:r>
            <a:endParaRPr b="0" lang="es-ES" sz="1800" spc="-1" strike="noStrike">
              <a:solidFill>
                <a:srgbClr val="404040"/>
              </a:solidFill>
              <a:latin typeface="Century Gothic"/>
            </a:endParaRPr>
          </a:p>
          <a:p>
            <a:pPr lvl="1" marL="864000" indent="-324000">
              <a:spcBef>
                <a:spcPts val="1134"/>
              </a:spcBef>
              <a:buClr>
                <a:srgbClr val="000000"/>
              </a:buClr>
              <a:buSzPct val="75000"/>
              <a:buFont typeface="Symbol" charset="2"/>
              <a:buChar char=""/>
            </a:pPr>
            <a:r>
              <a:rPr b="0" lang="es-ES" sz="1400" spc="-1" strike="noStrike">
                <a:solidFill>
                  <a:srgbClr val="404040"/>
                </a:solidFill>
                <a:latin typeface="Century Gothic"/>
              </a:rPr>
              <a:t>Segundo nivel del esquema</a:t>
            </a:r>
            <a:endParaRPr b="0" lang="es-ES" sz="1400" spc="-1" strike="noStrike">
              <a:solidFill>
                <a:srgbClr val="404040"/>
              </a:solidFill>
              <a:latin typeface="Century Gothic"/>
            </a:endParaRPr>
          </a:p>
          <a:p>
            <a:pPr lvl="2" marL="1296000" indent="-288000">
              <a:spcBef>
                <a:spcPts val="850"/>
              </a:spcBef>
              <a:buClr>
                <a:srgbClr val="000000"/>
              </a:buClr>
              <a:buSzPct val="45000"/>
              <a:buFont typeface="Wingdings" charset="2"/>
              <a:buChar char=""/>
            </a:pPr>
            <a:r>
              <a:rPr b="0" lang="es-ES" sz="1200" spc="-1" strike="noStrike">
                <a:solidFill>
                  <a:srgbClr val="404040"/>
                </a:solidFill>
                <a:latin typeface="Century Gothic"/>
              </a:rPr>
              <a:t>Tercer nivel del esquema</a:t>
            </a:r>
            <a:endParaRPr b="0" lang="es-ES" sz="1200" spc="-1" strike="noStrike">
              <a:solidFill>
                <a:srgbClr val="404040"/>
              </a:solidFill>
              <a:latin typeface="Century Gothic"/>
            </a:endParaRPr>
          </a:p>
          <a:p>
            <a:pPr lvl="3" marL="1728000" indent="-216000">
              <a:spcBef>
                <a:spcPts val="567"/>
              </a:spcBef>
              <a:buClr>
                <a:srgbClr val="000000"/>
              </a:buClr>
              <a:buSzPct val="75000"/>
              <a:buFont typeface="Symbol" charset="2"/>
              <a:buChar char=""/>
            </a:pPr>
            <a:r>
              <a:rPr b="0" lang="es-ES" sz="1200" spc="-1" strike="noStrike">
                <a:solidFill>
                  <a:srgbClr val="404040"/>
                </a:solidFill>
                <a:latin typeface="Century Gothic"/>
              </a:rPr>
              <a:t>Cuarto nivel del esquema</a:t>
            </a:r>
            <a:endParaRPr b="0" lang="es-ES" sz="1200" spc="-1" strike="noStrike">
              <a:solidFill>
                <a:srgbClr val="404040"/>
              </a:solidFill>
              <a:latin typeface="Century Gothic"/>
            </a:endParaRPr>
          </a:p>
          <a:p>
            <a:pPr lvl="4" marL="2160000" indent="-216000">
              <a:spcBef>
                <a:spcPts val="283"/>
              </a:spcBef>
              <a:buClr>
                <a:srgbClr val="000000"/>
              </a:buClr>
              <a:buSzPct val="45000"/>
              <a:buFont typeface="Wingdings" charset="2"/>
              <a:buChar char=""/>
            </a:pPr>
            <a:r>
              <a:rPr b="0" lang="es-ES" sz="2000" spc="-1" strike="noStrike">
                <a:solidFill>
                  <a:srgbClr val="404040"/>
                </a:solidFill>
                <a:latin typeface="Century Gothic"/>
              </a:rPr>
              <a:t>Quinto nivel del esquema</a:t>
            </a:r>
            <a:endParaRPr b="0" lang="es-ES" sz="2000" spc="-1" strike="noStrike">
              <a:solidFill>
                <a:srgbClr val="404040"/>
              </a:solidFill>
              <a:latin typeface="Century Gothic"/>
            </a:endParaRPr>
          </a:p>
          <a:p>
            <a:pPr lvl="5" marL="2592000" indent="-216000">
              <a:spcBef>
                <a:spcPts val="283"/>
              </a:spcBef>
              <a:buClr>
                <a:srgbClr val="000000"/>
              </a:buClr>
              <a:buSzPct val="45000"/>
              <a:buFont typeface="Wingdings" charset="2"/>
              <a:buChar char=""/>
            </a:pPr>
            <a:r>
              <a:rPr b="0" lang="es-ES" sz="2000" spc="-1" strike="noStrike">
                <a:solidFill>
                  <a:srgbClr val="404040"/>
                </a:solidFill>
                <a:latin typeface="Century Gothic"/>
              </a:rPr>
              <a:t>Sexto nivel del esquema</a:t>
            </a:r>
            <a:endParaRPr b="0" lang="es-ES" sz="2000" spc="-1" strike="noStrike">
              <a:solidFill>
                <a:srgbClr val="404040"/>
              </a:solidFill>
              <a:latin typeface="Century Gothic"/>
            </a:endParaRPr>
          </a:p>
          <a:p>
            <a:pPr lvl="6" marL="3024000" indent="-216000">
              <a:spcBef>
                <a:spcPts val="283"/>
              </a:spcBef>
              <a:buClr>
                <a:srgbClr val="000000"/>
              </a:buClr>
              <a:buSzPct val="45000"/>
              <a:buFont typeface="Wingdings" charset="2"/>
              <a:buChar char=""/>
            </a:pPr>
            <a:r>
              <a:rPr b="0" lang="es-ES" sz="2000" spc="-1" strike="noStrike">
                <a:solidFill>
                  <a:srgbClr val="404040"/>
                </a:solidFill>
                <a:latin typeface="Century Gothic"/>
              </a:rPr>
              <a:t>Séptimo nivel del esquema</a:t>
            </a:r>
            <a:endParaRPr b="0" lang="es-ES" sz="2000" spc="-1" strike="noStrike">
              <a:solidFill>
                <a:srgbClr val="404040"/>
              </a:solidFill>
              <a:latin typeface="Century Gothic"/>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png"/><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0.gif"/><Relationship Id="rId2" Type="http://schemas.openxmlformats.org/officeDocument/2006/relationships/image" Target="../media/image11.gif"/><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5.gif"/><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CustomShape 1"/>
          <p:cNvSpPr/>
          <p:nvPr/>
        </p:nvSpPr>
        <p:spPr>
          <a:xfrm>
            <a:off x="1038960" y="877320"/>
            <a:ext cx="7770960" cy="966240"/>
          </a:xfrm>
          <a:prstGeom prst="rect">
            <a:avLst/>
          </a:prstGeom>
          <a:noFill/>
          <a:ln w="0">
            <a:noFill/>
          </a:ln>
        </p:spPr>
        <p:style>
          <a:lnRef idx="0"/>
          <a:fillRef idx="0"/>
          <a:effectRef idx="0"/>
          <a:fontRef idx="minor"/>
        </p:style>
      </p:sp>
      <p:sp>
        <p:nvSpPr>
          <p:cNvPr id="283" name="CustomShape 2"/>
          <p:cNvSpPr/>
          <p:nvPr/>
        </p:nvSpPr>
        <p:spPr>
          <a:xfrm>
            <a:off x="1038960" y="1539000"/>
            <a:ext cx="7458120" cy="4627080"/>
          </a:xfrm>
          <a:prstGeom prst="rect">
            <a:avLst/>
          </a:prstGeom>
          <a:noFill/>
          <a:ln w="0">
            <a:noFill/>
          </a:ln>
        </p:spPr>
        <p:style>
          <a:lnRef idx="0"/>
          <a:fillRef idx="0"/>
          <a:effectRef idx="0"/>
          <a:fontRef idx="minor"/>
        </p:style>
        <p:txBody>
          <a:bodyPr lIns="45720" rIns="45720" tIns="45000" bIns="45000" anchor="t">
            <a:noAutofit/>
          </a:bodyPr>
          <a:p>
            <a:pPr>
              <a:lnSpc>
                <a:spcPct val="100000"/>
              </a:lnSpc>
              <a:buNone/>
            </a:pPr>
            <a:r>
              <a:rPr b="1" lang="es-ES" sz="2100" spc="-1" strike="noStrike">
                <a:solidFill>
                  <a:srgbClr val="000000"/>
                </a:solidFill>
                <a:latin typeface="Calibri"/>
                <a:ea typeface="Calibri"/>
              </a:rPr>
              <a:t> </a:t>
            </a:r>
            <a:endParaRPr b="0" lang="es-ES" sz="2100" spc="-1" strike="noStrike">
              <a:latin typeface="Arial"/>
            </a:endParaRPr>
          </a:p>
          <a:p>
            <a:pPr algn="r">
              <a:lnSpc>
                <a:spcPct val="100000"/>
              </a:lnSpc>
              <a:buNone/>
            </a:pPr>
            <a:endParaRPr b="0" lang="es-ES" sz="2100" spc="-1" strike="noStrike">
              <a:latin typeface="Arial"/>
            </a:endParaRPr>
          </a:p>
          <a:p>
            <a:pPr algn="ctr">
              <a:lnSpc>
                <a:spcPct val="100000"/>
              </a:lnSpc>
              <a:buNone/>
            </a:pPr>
            <a:r>
              <a:rPr b="1" lang="es-ES" sz="4800" spc="-1" strike="noStrike">
                <a:solidFill>
                  <a:srgbClr val="c00000"/>
                </a:solidFill>
                <a:latin typeface="Calibri"/>
                <a:ea typeface="Calibri"/>
              </a:rPr>
              <a:t>Hemofilia y enfermedad de Von Willebrand</a:t>
            </a:r>
            <a:endParaRPr b="0" lang="es-ES" sz="4800" spc="-1" strike="noStrike">
              <a:latin typeface="Arial"/>
            </a:endParaRPr>
          </a:p>
          <a:p>
            <a:pPr algn="r">
              <a:lnSpc>
                <a:spcPct val="100000"/>
              </a:lnSpc>
              <a:buNone/>
            </a:pPr>
            <a:endParaRPr b="0" lang="es-ES" sz="2100" spc="-1" strike="noStrike">
              <a:latin typeface="Arial"/>
            </a:endParaRPr>
          </a:p>
          <a:p>
            <a:pPr algn="r">
              <a:lnSpc>
                <a:spcPct val="100000"/>
              </a:lnSpc>
              <a:buNone/>
            </a:pPr>
            <a:endParaRPr b="0" lang="es-ES" sz="2100" spc="-1" strike="noStrike">
              <a:latin typeface="Arial"/>
            </a:endParaRPr>
          </a:p>
          <a:p>
            <a:pPr algn="r">
              <a:lnSpc>
                <a:spcPct val="100000"/>
              </a:lnSpc>
              <a:buNone/>
            </a:pPr>
            <a:endParaRPr b="0" lang="es-ES" sz="1800" spc="-1" strike="noStrike">
              <a:latin typeface="Arial"/>
            </a:endParaRPr>
          </a:p>
          <a:p>
            <a:pPr algn="r">
              <a:lnSpc>
                <a:spcPct val="100000"/>
              </a:lnSpc>
              <a:buNone/>
            </a:pPr>
            <a:endParaRPr b="0" lang="es-ES" sz="1800" spc="-1" strike="noStrike">
              <a:latin typeface="Arial"/>
            </a:endParaRPr>
          </a:p>
          <a:p>
            <a:pPr algn="r">
              <a:lnSpc>
                <a:spcPct val="100000"/>
              </a:lnSpc>
              <a:buNone/>
            </a:pPr>
            <a:r>
              <a:rPr b="1" lang="es-ES" sz="1800" spc="-1" strike="noStrike">
                <a:solidFill>
                  <a:srgbClr val="000000"/>
                </a:solidFill>
                <a:latin typeface="Calibri"/>
                <a:ea typeface="Calibri"/>
              </a:rPr>
              <a:t>ARANTXA AGUIRRE</a:t>
            </a:r>
            <a:endParaRPr b="0" lang="es-ES" sz="1800" spc="-1" strike="noStrike">
              <a:latin typeface="Arial"/>
            </a:endParaRPr>
          </a:p>
          <a:p>
            <a:pPr algn="r">
              <a:lnSpc>
                <a:spcPct val="100000"/>
              </a:lnSpc>
              <a:buNone/>
            </a:pPr>
            <a:r>
              <a:rPr b="1" lang="es-ES" sz="1800" spc="-1" strike="noStrike">
                <a:solidFill>
                  <a:srgbClr val="000000"/>
                </a:solidFill>
                <a:latin typeface="Calibri"/>
                <a:ea typeface="Calibri"/>
              </a:rPr>
              <a:t>HEMATOLOGIA HUD</a:t>
            </a:r>
            <a:endParaRPr b="0" lang="es-ES" sz="1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CustomShape 2"/>
          <p:cNvSpPr/>
          <p:nvPr/>
        </p:nvSpPr>
        <p:spPr>
          <a:xfrm>
            <a:off x="457200" y="188640"/>
            <a:ext cx="8289720" cy="1078560"/>
          </a:xfrm>
          <a:prstGeom prst="rect">
            <a:avLst/>
          </a:prstGeom>
          <a:noFill/>
          <a:ln w="0">
            <a:noFill/>
          </a:ln>
        </p:spPr>
        <p:style>
          <a:lnRef idx="0"/>
          <a:fillRef idx="0"/>
          <a:effectRef idx="0"/>
          <a:fontRef idx="minor"/>
        </p:style>
        <p:txBody>
          <a:bodyPr lIns="45720" rIns="45720" tIns="45000" bIns="45000" anchor="ctr">
            <a:noAutofit/>
          </a:bodyPr>
          <a:p>
            <a:pPr>
              <a:lnSpc>
                <a:spcPct val="100000"/>
              </a:lnSpc>
              <a:buNone/>
            </a:pPr>
            <a:r>
              <a:rPr b="0" lang="es-ES" sz="3200" spc="-1" strike="noStrike">
                <a:solidFill>
                  <a:srgbClr val="ffffff"/>
                </a:solidFill>
                <a:latin typeface="Calibri"/>
                <a:ea typeface="Calibri"/>
              </a:rPr>
              <a:t>	</a:t>
            </a:r>
            <a:r>
              <a:rPr b="1" lang="es-ES" sz="3200" spc="-1" strike="noStrike">
                <a:solidFill>
                  <a:srgbClr val="c00000"/>
                </a:solidFill>
                <a:latin typeface="Calibri"/>
                <a:ea typeface="Calibri"/>
              </a:rPr>
              <a:t>Localizaciones hemorrágicas más </a:t>
            </a:r>
            <a:r>
              <a:rPr b="1" lang="es-ES" sz="3200" spc="-1" strike="noStrike">
                <a:solidFill>
                  <a:srgbClr val="c00000"/>
                </a:solidFill>
                <a:latin typeface="Calibri"/>
                <a:ea typeface="Calibri"/>
              </a:rPr>
              <a:t>	</a:t>
            </a:r>
            <a:r>
              <a:rPr b="1" lang="es-ES" sz="3200" spc="-1" strike="noStrike">
                <a:solidFill>
                  <a:srgbClr val="c00000"/>
                </a:solidFill>
                <a:latin typeface="Calibri"/>
                <a:ea typeface="Calibri"/>
              </a:rPr>
              <a:t>frecuentes</a:t>
            </a:r>
            <a:endParaRPr b="0" lang="es-ES" sz="3200" spc="-1" strike="noStrike">
              <a:latin typeface="Arial"/>
            </a:endParaRPr>
          </a:p>
        </p:txBody>
      </p:sp>
      <p:graphicFrame>
        <p:nvGraphicFramePr>
          <p:cNvPr id="315" name="Table 3"/>
          <p:cNvGraphicFramePr/>
          <p:nvPr/>
        </p:nvGraphicFramePr>
        <p:xfrm>
          <a:off x="814680" y="1514520"/>
          <a:ext cx="8328960" cy="4517640"/>
        </p:xfrm>
        <a:graphic>
          <a:graphicData uri="http://schemas.openxmlformats.org/drawingml/2006/table">
            <a:tbl>
              <a:tblPr/>
              <a:tblGrid>
                <a:gridCol w="3082320"/>
                <a:gridCol w="5247000"/>
              </a:tblGrid>
              <a:tr h="427680">
                <a:tc>
                  <a:txBody>
                    <a:bodyPr anchor="t">
                      <a:noAutofit/>
                    </a:bodyPr>
                    <a:p>
                      <a:pPr algn="ctr">
                        <a:lnSpc>
                          <a:spcPct val="100000"/>
                        </a:lnSpc>
                        <a:buNone/>
                      </a:pPr>
                      <a:r>
                        <a:rPr b="1" lang="es-ES" sz="2000" spc="-1" strike="noStrike">
                          <a:solidFill>
                            <a:srgbClr val="000000"/>
                          </a:solidFill>
                          <a:latin typeface="Arial"/>
                          <a:ea typeface="Arial"/>
                        </a:rPr>
                        <a:t>Localización</a:t>
                      </a:r>
                      <a:endParaRPr b="0" lang="es-ES" sz="2000" spc="-1" strike="noStrike">
                        <a:latin typeface="Arial"/>
                      </a:endParaRPr>
                    </a:p>
                  </a:txBody>
                  <a:tcPr anchor="t" marL="91440" marR="91440">
                    <a:noFill/>
                  </a:tcPr>
                </a:tc>
                <a:tc>
                  <a:txBody>
                    <a:bodyPr anchor="t">
                      <a:noAutofit/>
                    </a:bodyPr>
                    <a:p>
                      <a:pPr algn="ctr">
                        <a:lnSpc>
                          <a:spcPct val="100000"/>
                        </a:lnSpc>
                        <a:buNone/>
                      </a:pPr>
                      <a:r>
                        <a:rPr b="1" lang="es-ES" sz="2000" spc="-1" strike="noStrike">
                          <a:solidFill>
                            <a:srgbClr val="000000"/>
                          </a:solidFill>
                          <a:latin typeface="Arial"/>
                          <a:ea typeface="Arial"/>
                        </a:rPr>
                        <a:t>Características</a:t>
                      </a:r>
                      <a:endParaRPr b="0" lang="es-ES" sz="2000" spc="-1" strike="noStrike">
                        <a:latin typeface="Arial"/>
                      </a:endParaRPr>
                    </a:p>
                  </a:txBody>
                  <a:tcPr anchor="t" marL="91440" marR="91440">
                    <a:noFill/>
                  </a:tcPr>
                </a:tc>
              </a:tr>
              <a:tr h="680760">
                <a:tc>
                  <a:txBody>
                    <a:bodyPr anchor="t">
                      <a:noAutofit/>
                    </a:bodyPr>
                    <a:p>
                      <a:pPr>
                        <a:lnSpc>
                          <a:spcPct val="100000"/>
                        </a:lnSpc>
                        <a:buNone/>
                      </a:pPr>
                      <a:r>
                        <a:rPr b="1" lang="es-ES" sz="1800" spc="-1" strike="noStrike">
                          <a:solidFill>
                            <a:srgbClr val="9d1e22"/>
                          </a:solidFill>
                          <a:latin typeface="Calibri"/>
                          <a:ea typeface="Arial"/>
                        </a:rPr>
                        <a:t>Hemorragia articular (hemartrosis)</a:t>
                      </a:r>
                      <a:endParaRPr b="0" lang="es-ES" sz="1800" spc="-1" strike="noStrike">
                        <a:latin typeface="Arial"/>
                      </a:endParaRPr>
                    </a:p>
                  </a:txBody>
                  <a:tcPr anchor="t" marL="91440" marR="91440">
                    <a:noFill/>
                  </a:tcPr>
                </a:tc>
                <a:tc>
                  <a:txBody>
                    <a:bodyPr anchor="t">
                      <a:noAutofit/>
                    </a:bodyPr>
                    <a:p>
                      <a:pPr>
                        <a:lnSpc>
                          <a:spcPct val="100000"/>
                        </a:lnSpc>
                        <a:buNone/>
                      </a:pPr>
                      <a:r>
                        <a:rPr b="0" lang="es-ES" sz="1400" spc="-1" strike="noStrike" u="sng">
                          <a:solidFill>
                            <a:srgbClr val="000000"/>
                          </a:solidFill>
                          <a:uFillTx/>
                          <a:latin typeface="Calibri"/>
                          <a:ea typeface="Arial"/>
                        </a:rPr>
                        <a:t>Las más frecuentes</a:t>
                      </a:r>
                      <a:r>
                        <a:rPr b="0" lang="es-ES" sz="1400" spc="-1" strike="noStrike">
                          <a:solidFill>
                            <a:srgbClr val="000000"/>
                          </a:solidFill>
                          <a:latin typeface="Calibri"/>
                          <a:ea typeface="Arial"/>
                        </a:rPr>
                        <a:t>.</a:t>
                      </a:r>
                      <a:endParaRPr b="0" lang="es-ES" sz="1400" spc="-1" strike="noStrike">
                        <a:latin typeface="Arial"/>
                      </a:endParaRPr>
                    </a:p>
                    <a:p>
                      <a:pPr>
                        <a:lnSpc>
                          <a:spcPct val="100000"/>
                        </a:lnSpc>
                        <a:buNone/>
                      </a:pPr>
                      <a:r>
                        <a:rPr b="0" lang="es-ES" sz="1400" spc="-1" strike="noStrike">
                          <a:solidFill>
                            <a:srgbClr val="000000"/>
                          </a:solidFill>
                          <a:latin typeface="Calibri"/>
                          <a:ea typeface="Arial"/>
                        </a:rPr>
                        <a:t>Predominantemente en articulaciones con abundante tejido sinovial: </a:t>
                      </a:r>
                      <a:r>
                        <a:rPr b="1" lang="es-ES" sz="1400" spc="-1" strike="noStrike">
                          <a:solidFill>
                            <a:srgbClr val="000000"/>
                          </a:solidFill>
                          <a:latin typeface="Calibri"/>
                          <a:ea typeface="Arial"/>
                        </a:rPr>
                        <a:t>codos, tobillos y rodillas</a:t>
                      </a:r>
                      <a:r>
                        <a:rPr b="0" lang="es-ES" sz="1400" spc="-1" strike="noStrike">
                          <a:solidFill>
                            <a:srgbClr val="000000"/>
                          </a:solidFill>
                          <a:latin typeface="Calibri"/>
                          <a:ea typeface="Arial"/>
                        </a:rPr>
                        <a:t>.</a:t>
                      </a:r>
                      <a:endParaRPr b="0" lang="es-ES" sz="1400" spc="-1" strike="noStrike">
                        <a:latin typeface="Arial"/>
                      </a:endParaRPr>
                    </a:p>
                  </a:txBody>
                  <a:tcPr anchor="t" marL="91440" marR="91440">
                    <a:noFill/>
                  </a:tcPr>
                </a:tc>
              </a:tr>
              <a:tr h="625320">
                <a:tc>
                  <a:txBody>
                    <a:bodyPr anchor="t">
                      <a:noAutofit/>
                    </a:bodyPr>
                    <a:p>
                      <a:pPr>
                        <a:lnSpc>
                          <a:spcPct val="100000"/>
                        </a:lnSpc>
                        <a:buNone/>
                      </a:pPr>
                      <a:r>
                        <a:rPr b="1" lang="es-ES" sz="1800" spc="-1" strike="noStrike">
                          <a:solidFill>
                            <a:srgbClr val="000000"/>
                          </a:solidFill>
                          <a:latin typeface="Calibri"/>
                          <a:ea typeface="Arial"/>
                        </a:rPr>
                        <a:t>Hemorragias mucosas</a:t>
                      </a:r>
                      <a:endParaRPr b="0" lang="es-ES" sz="1800" spc="-1" strike="noStrike">
                        <a:latin typeface="Arial"/>
                      </a:endParaRPr>
                    </a:p>
                  </a:txBody>
                  <a:tcPr anchor="t" marL="91440" marR="91440">
                    <a:noFill/>
                  </a:tcPr>
                </a:tc>
                <a:tc>
                  <a:txBody>
                    <a:bodyPr anchor="t">
                      <a:noAutofit/>
                    </a:bodyPr>
                    <a:p>
                      <a:pPr>
                        <a:lnSpc>
                          <a:spcPct val="100000"/>
                        </a:lnSpc>
                        <a:buNone/>
                      </a:pPr>
                      <a:r>
                        <a:rPr b="0" lang="es-ES" sz="1400" spc="-1" strike="noStrike">
                          <a:solidFill>
                            <a:srgbClr val="000000"/>
                          </a:solidFill>
                          <a:latin typeface="Calibri"/>
                          <a:ea typeface="Arial"/>
                        </a:rPr>
                        <a:t>Revisten poca gravedad normalmente</a:t>
                      </a:r>
                      <a:endParaRPr b="0" lang="es-ES" sz="1400" spc="-1" strike="noStrike">
                        <a:latin typeface="Arial"/>
                      </a:endParaRPr>
                    </a:p>
                    <a:p>
                      <a:pPr>
                        <a:lnSpc>
                          <a:spcPct val="100000"/>
                        </a:lnSpc>
                        <a:buNone/>
                      </a:pPr>
                      <a:r>
                        <a:rPr b="0" lang="es-ES" sz="1400" spc="-1" strike="noStrike">
                          <a:solidFill>
                            <a:srgbClr val="000000"/>
                          </a:solidFill>
                          <a:latin typeface="Calibri"/>
                          <a:ea typeface="Arial"/>
                        </a:rPr>
                        <a:t>Hemorragia nasal, encías, dientes de leche..</a:t>
                      </a:r>
                      <a:endParaRPr b="0" lang="es-ES" sz="1400" spc="-1" strike="noStrike">
                        <a:latin typeface="Arial"/>
                      </a:endParaRPr>
                    </a:p>
                  </a:txBody>
                  <a:tcPr anchor="t" marL="91440" marR="91440">
                    <a:noFill/>
                  </a:tcPr>
                </a:tc>
              </a:tr>
              <a:tr h="657360">
                <a:tc>
                  <a:txBody>
                    <a:bodyPr anchor="t">
                      <a:noAutofit/>
                    </a:bodyPr>
                    <a:p>
                      <a:pPr>
                        <a:lnSpc>
                          <a:spcPct val="100000"/>
                        </a:lnSpc>
                        <a:buNone/>
                      </a:pPr>
                      <a:r>
                        <a:rPr b="1" lang="es-ES" sz="1800" spc="-1" strike="noStrike">
                          <a:solidFill>
                            <a:srgbClr val="000000"/>
                          </a:solidFill>
                          <a:latin typeface="Calibri"/>
                          <a:ea typeface="Arial"/>
                        </a:rPr>
                        <a:t>Hemorragia cerebral</a:t>
                      </a:r>
                      <a:endParaRPr b="0" lang="es-ES" sz="1800" spc="-1" strike="noStrike">
                        <a:latin typeface="Arial"/>
                      </a:endParaRPr>
                    </a:p>
                  </a:txBody>
                  <a:tcPr anchor="t" marL="91440" marR="91440">
                    <a:noFill/>
                  </a:tcPr>
                </a:tc>
                <a:tc>
                  <a:txBody>
                    <a:bodyPr anchor="t">
                      <a:noAutofit/>
                    </a:bodyPr>
                    <a:p>
                      <a:pPr>
                        <a:lnSpc>
                          <a:spcPct val="100000"/>
                        </a:lnSpc>
                        <a:buNone/>
                      </a:pPr>
                      <a:r>
                        <a:rPr b="0" lang="es-ES" sz="1400" spc="-1" strike="noStrike">
                          <a:solidFill>
                            <a:srgbClr val="000000"/>
                          </a:solidFill>
                          <a:latin typeface="Calibri"/>
                          <a:ea typeface="Arial"/>
                        </a:rPr>
                        <a:t>Graves, requieren tratamiento inmediato</a:t>
                      </a:r>
                      <a:endParaRPr b="0" lang="es-ES" sz="1400" spc="-1" strike="noStrike">
                        <a:latin typeface="Arial"/>
                      </a:endParaRPr>
                    </a:p>
                    <a:p>
                      <a:pPr>
                        <a:lnSpc>
                          <a:spcPct val="100000"/>
                        </a:lnSpc>
                        <a:buNone/>
                      </a:pPr>
                      <a:r>
                        <a:rPr b="0" lang="es-ES" sz="1400" spc="-1" strike="noStrike">
                          <a:solidFill>
                            <a:srgbClr val="000000"/>
                          </a:solidFill>
                          <a:latin typeface="Calibri"/>
                          <a:ea typeface="Arial"/>
                        </a:rPr>
                        <a:t>Generalmente aparece después de traumatismo pero también de manera espontánea</a:t>
                      </a:r>
                      <a:endParaRPr b="0" lang="es-ES" sz="1400" spc="-1" strike="noStrike">
                        <a:latin typeface="Arial"/>
                      </a:endParaRPr>
                    </a:p>
                  </a:txBody>
                  <a:tcPr anchor="t" marL="91440" marR="91440">
                    <a:noFill/>
                  </a:tcPr>
                </a:tc>
              </a:tr>
              <a:tr h="875880">
                <a:tc>
                  <a:txBody>
                    <a:bodyPr anchor="t">
                      <a:noAutofit/>
                    </a:bodyPr>
                    <a:p>
                      <a:pPr>
                        <a:lnSpc>
                          <a:spcPct val="100000"/>
                        </a:lnSpc>
                        <a:buNone/>
                      </a:pPr>
                      <a:r>
                        <a:rPr b="1" lang="es-ES" sz="1800" spc="-1" strike="noStrike">
                          <a:solidFill>
                            <a:srgbClr val="000000"/>
                          </a:solidFill>
                          <a:latin typeface="Calibri"/>
                          <a:ea typeface="Arial"/>
                        </a:rPr>
                        <a:t>Hematomas musculares</a:t>
                      </a:r>
                      <a:endParaRPr b="0" lang="es-ES" sz="1800" spc="-1" strike="noStrike">
                        <a:latin typeface="Arial"/>
                      </a:endParaRPr>
                    </a:p>
                  </a:txBody>
                  <a:tcPr anchor="t" marL="91440" marR="91440">
                    <a:noFill/>
                  </a:tcPr>
                </a:tc>
                <a:tc>
                  <a:txBody>
                    <a:bodyPr anchor="t">
                      <a:noAutofit/>
                    </a:bodyPr>
                    <a:p>
                      <a:pPr>
                        <a:lnSpc>
                          <a:spcPct val="100000"/>
                        </a:lnSpc>
                        <a:buNone/>
                      </a:pPr>
                      <a:r>
                        <a:rPr b="0" lang="es-ES" sz="1400" spc="-1" strike="noStrike">
                          <a:solidFill>
                            <a:srgbClr val="000000"/>
                          </a:solidFill>
                          <a:latin typeface="Calibri"/>
                          <a:ea typeface="Arial"/>
                        </a:rPr>
                        <a:t>Las lesiones musculares provocadas por la presencia de sangre crean una tendencia a provocar nuevas hemorragias en el musculo dañado. Hematoma del </a:t>
                      </a:r>
                      <a:r>
                        <a:rPr b="1" lang="es-ES" sz="1400" spc="-1" strike="noStrike">
                          <a:solidFill>
                            <a:srgbClr val="000000"/>
                          </a:solidFill>
                          <a:latin typeface="Calibri"/>
                          <a:ea typeface="Arial"/>
                        </a:rPr>
                        <a:t>iliopsoas,cadera. Pseudotumor. Sd compartimental</a:t>
                      </a:r>
                      <a:r>
                        <a:rPr b="0" lang="es-ES" sz="1400" spc="-1" strike="noStrike">
                          <a:solidFill>
                            <a:srgbClr val="000000"/>
                          </a:solidFill>
                          <a:latin typeface="Calibri"/>
                          <a:ea typeface="Arial"/>
                        </a:rPr>
                        <a:t>.</a:t>
                      </a:r>
                      <a:endParaRPr b="0" lang="es-ES" sz="1400" spc="-1" strike="noStrike">
                        <a:latin typeface="Arial"/>
                      </a:endParaRPr>
                    </a:p>
                  </a:txBody>
                  <a:tcPr anchor="t" marL="91440" marR="91440">
                    <a:noFill/>
                  </a:tcPr>
                </a:tc>
              </a:tr>
              <a:tr h="625320">
                <a:tc>
                  <a:txBody>
                    <a:bodyPr anchor="t">
                      <a:noAutofit/>
                    </a:bodyPr>
                    <a:p>
                      <a:pPr>
                        <a:lnSpc>
                          <a:spcPct val="100000"/>
                        </a:lnSpc>
                        <a:buNone/>
                      </a:pPr>
                      <a:r>
                        <a:rPr b="1" lang="es-ES" sz="1800" spc="-1" strike="noStrike">
                          <a:solidFill>
                            <a:srgbClr val="000000"/>
                          </a:solidFill>
                          <a:latin typeface="Calibri"/>
                          <a:ea typeface="Arial"/>
                        </a:rPr>
                        <a:t>Hemorragia urinaria</a:t>
                      </a:r>
                      <a:endParaRPr b="0" lang="es-ES" sz="1800" spc="-1" strike="noStrike">
                        <a:latin typeface="Arial"/>
                      </a:endParaRPr>
                    </a:p>
                  </a:txBody>
                  <a:tcPr anchor="t" marL="91440" marR="91440">
                    <a:noFill/>
                  </a:tcPr>
                </a:tc>
                <a:tc>
                  <a:txBody>
                    <a:bodyPr anchor="t">
                      <a:noAutofit/>
                    </a:bodyPr>
                    <a:p>
                      <a:pPr>
                        <a:lnSpc>
                          <a:spcPct val="100000"/>
                        </a:lnSpc>
                        <a:buNone/>
                      </a:pPr>
                      <a:r>
                        <a:rPr b="0" lang="es-ES" sz="1400" spc="-1" strike="noStrike">
                          <a:solidFill>
                            <a:srgbClr val="000000"/>
                          </a:solidFill>
                          <a:latin typeface="Calibri"/>
                          <a:ea typeface="Arial"/>
                        </a:rPr>
                        <a:t>No requieren tratamiento específico, pero si reposo e hidratación.</a:t>
                      </a:r>
                      <a:endParaRPr b="0" lang="es-ES" sz="1400" spc="-1" strike="noStrike">
                        <a:latin typeface="Arial"/>
                      </a:endParaRPr>
                    </a:p>
                  </a:txBody>
                  <a:tcPr anchor="t" marL="91440" marR="91440">
                    <a:noFill/>
                  </a:tcPr>
                </a:tc>
              </a:tr>
              <a:tr h="625680">
                <a:tc>
                  <a:txBody>
                    <a:bodyPr anchor="t">
                      <a:noAutofit/>
                    </a:bodyPr>
                    <a:p>
                      <a:pPr>
                        <a:lnSpc>
                          <a:spcPct val="100000"/>
                        </a:lnSpc>
                        <a:buNone/>
                      </a:pPr>
                      <a:r>
                        <a:rPr b="1" lang="es-ES" sz="1800" spc="-1" strike="noStrike">
                          <a:solidFill>
                            <a:srgbClr val="000000"/>
                          </a:solidFill>
                          <a:latin typeface="Calibri"/>
                          <a:ea typeface="Arial"/>
                        </a:rPr>
                        <a:t>Hemorragia digestiva</a:t>
                      </a:r>
                      <a:endParaRPr b="0" lang="es-ES" sz="1800" spc="-1" strike="noStrike">
                        <a:latin typeface="Arial"/>
                      </a:endParaRPr>
                    </a:p>
                  </a:txBody>
                  <a:tcPr anchor="t" marL="91440" marR="91440">
                    <a:noFill/>
                  </a:tcPr>
                </a:tc>
                <a:tc>
                  <a:txBody>
                    <a:bodyPr anchor="t">
                      <a:noAutofit/>
                    </a:bodyPr>
                    <a:p>
                      <a:pPr>
                        <a:lnSpc>
                          <a:spcPct val="100000"/>
                        </a:lnSpc>
                        <a:buNone/>
                      </a:pPr>
                      <a:r>
                        <a:rPr b="0" lang="es-ES" sz="1400" spc="-1" strike="noStrike">
                          <a:solidFill>
                            <a:srgbClr val="000000"/>
                          </a:solidFill>
                          <a:latin typeface="Calibri"/>
                          <a:ea typeface="Arial"/>
                        </a:rPr>
                        <a:t>Se ponen de manifiesto por la presencia de vómitos de sangre. Requiere tratamiento sustitutivo.</a:t>
                      </a:r>
                      <a:endParaRPr b="0" lang="es-ES" sz="1400" spc="-1" strike="noStrike">
                        <a:latin typeface="Arial"/>
                      </a:endParaRPr>
                    </a:p>
                  </a:txBody>
                  <a:tcPr anchor="t" marL="91440" marR="91440">
                    <a:noFill/>
                  </a:tcPr>
                </a:tc>
              </a:tr>
            </a:tbl>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6" name="image2.jpeg" descr=""/>
          <p:cNvPicPr/>
          <p:nvPr/>
        </p:nvPicPr>
        <p:blipFill>
          <a:blip r:embed="rId1"/>
          <a:stretch/>
        </p:blipFill>
        <p:spPr>
          <a:xfrm>
            <a:off x="947880" y="1438560"/>
            <a:ext cx="2989800" cy="1891440"/>
          </a:xfrm>
          <a:prstGeom prst="rect">
            <a:avLst/>
          </a:prstGeom>
          <a:ln w="12600">
            <a:noFill/>
          </a:ln>
        </p:spPr>
      </p:pic>
      <p:pic>
        <p:nvPicPr>
          <p:cNvPr id="317" name="image5.png" descr=""/>
          <p:cNvPicPr/>
          <p:nvPr/>
        </p:nvPicPr>
        <p:blipFill>
          <a:blip r:embed="rId2"/>
          <a:stretch/>
        </p:blipFill>
        <p:spPr>
          <a:xfrm>
            <a:off x="4505040" y="1438560"/>
            <a:ext cx="3403800" cy="2058840"/>
          </a:xfrm>
          <a:prstGeom prst="rect">
            <a:avLst/>
          </a:prstGeom>
          <a:ln w="12600">
            <a:noFill/>
          </a:ln>
        </p:spPr>
      </p:pic>
      <p:pic>
        <p:nvPicPr>
          <p:cNvPr id="318" name="image3.jpeg" descr=""/>
          <p:cNvPicPr/>
          <p:nvPr/>
        </p:nvPicPr>
        <p:blipFill>
          <a:blip r:embed="rId3"/>
          <a:stretch/>
        </p:blipFill>
        <p:spPr>
          <a:xfrm>
            <a:off x="1683720" y="3813840"/>
            <a:ext cx="1993680" cy="2832120"/>
          </a:xfrm>
          <a:prstGeom prst="rect">
            <a:avLst/>
          </a:prstGeom>
          <a:ln w="12600">
            <a:noFill/>
          </a:ln>
        </p:spPr>
      </p:pic>
      <p:pic>
        <p:nvPicPr>
          <p:cNvPr id="319" name="image4.jpeg" descr=""/>
          <p:cNvPicPr/>
          <p:nvPr/>
        </p:nvPicPr>
        <p:blipFill>
          <a:blip r:embed="rId4"/>
          <a:stretch/>
        </p:blipFill>
        <p:spPr>
          <a:xfrm>
            <a:off x="4694760" y="4237560"/>
            <a:ext cx="3044160" cy="2480760"/>
          </a:xfrm>
          <a:prstGeom prst="rect">
            <a:avLst/>
          </a:prstGeom>
          <a:ln w="1260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CustomShape 1"/>
          <p:cNvSpPr/>
          <p:nvPr/>
        </p:nvSpPr>
        <p:spPr>
          <a:xfrm>
            <a:off x="107640" y="6514560"/>
            <a:ext cx="3427560" cy="242280"/>
          </a:xfrm>
          <a:prstGeom prst="rect">
            <a:avLst/>
          </a:prstGeom>
          <a:noFill/>
          <a:ln w="12600">
            <a:noFill/>
          </a:ln>
        </p:spPr>
        <p:style>
          <a:lnRef idx="0"/>
          <a:fillRef idx="0"/>
          <a:effectRef idx="0"/>
          <a:fontRef idx="minor"/>
        </p:style>
      </p:sp>
      <p:sp>
        <p:nvSpPr>
          <p:cNvPr id="321" name="CustomShape 2"/>
          <p:cNvSpPr/>
          <p:nvPr/>
        </p:nvSpPr>
        <p:spPr>
          <a:xfrm>
            <a:off x="457200" y="188640"/>
            <a:ext cx="8289720" cy="1078560"/>
          </a:xfrm>
          <a:prstGeom prst="rect">
            <a:avLst/>
          </a:prstGeom>
          <a:noFill/>
          <a:ln w="0">
            <a:noFill/>
          </a:ln>
        </p:spPr>
        <p:style>
          <a:lnRef idx="0"/>
          <a:fillRef idx="0"/>
          <a:effectRef idx="0"/>
          <a:fontRef idx="minor"/>
        </p:style>
        <p:txBody>
          <a:bodyPr lIns="45720" rIns="45720" tIns="45000" bIns="45000" anchor="ctr">
            <a:noAutofit/>
          </a:bodyPr>
          <a:p>
            <a:pPr>
              <a:lnSpc>
                <a:spcPct val="100000"/>
              </a:lnSpc>
              <a:buNone/>
            </a:pPr>
            <a:r>
              <a:rPr b="1" lang="es-ES" sz="3600" spc="-1" strike="noStrike">
                <a:solidFill>
                  <a:srgbClr val="c00000"/>
                </a:solidFill>
                <a:latin typeface="Calibri"/>
                <a:ea typeface="Calibri"/>
              </a:rPr>
              <a:t>	</a:t>
            </a:r>
            <a:r>
              <a:rPr b="1" lang="es-ES" sz="3600" spc="-1" strike="noStrike">
                <a:solidFill>
                  <a:srgbClr val="c00000"/>
                </a:solidFill>
                <a:latin typeface="Calibri"/>
                <a:ea typeface="Calibri"/>
              </a:rPr>
              <a:t>Hemartrosis aguda</a:t>
            </a:r>
            <a:endParaRPr b="0" lang="es-ES" sz="3600" spc="-1" strike="noStrike">
              <a:latin typeface="Arial"/>
            </a:endParaRPr>
          </a:p>
        </p:txBody>
      </p:sp>
      <p:sp>
        <p:nvSpPr>
          <p:cNvPr id="322" name="CustomShape 3"/>
          <p:cNvSpPr/>
          <p:nvPr/>
        </p:nvSpPr>
        <p:spPr>
          <a:xfrm>
            <a:off x="467640" y="1628640"/>
            <a:ext cx="8073720" cy="4568040"/>
          </a:xfrm>
          <a:prstGeom prst="rect">
            <a:avLst/>
          </a:prstGeom>
          <a:noFill/>
          <a:ln w="0">
            <a:noFill/>
          </a:ln>
        </p:spPr>
        <p:style>
          <a:lnRef idx="0"/>
          <a:fillRef idx="0"/>
          <a:effectRef idx="0"/>
          <a:fontRef idx="minor"/>
        </p:style>
        <p:txBody>
          <a:bodyPr lIns="45720" rIns="45720" tIns="45000" bIns="45000" anchor="t">
            <a:noAutofit/>
          </a:bodyPr>
          <a:p>
            <a:pPr lvl="1" marL="457200" indent="-216000">
              <a:lnSpc>
                <a:spcPct val="100000"/>
              </a:lnSpc>
              <a:buClr>
                <a:srgbClr val="000000"/>
              </a:buClr>
              <a:buFont typeface="Arial"/>
              <a:buChar char="•"/>
            </a:pPr>
            <a:r>
              <a:rPr b="1" lang="es-ES" sz="2000" spc="-1" strike="noStrike" u="sng">
                <a:solidFill>
                  <a:srgbClr val="000000"/>
                </a:solidFill>
                <a:uFillTx/>
                <a:latin typeface="Calibri"/>
                <a:ea typeface="Calibri"/>
              </a:rPr>
              <a:t>Dolor, inflamación y limitación funcional</a:t>
            </a:r>
            <a:endParaRPr b="0" lang="es-ES" sz="2000" spc="-1" strike="noStrike">
              <a:latin typeface="Arial"/>
            </a:endParaRPr>
          </a:p>
          <a:p>
            <a:pPr>
              <a:lnSpc>
                <a:spcPct val="100000"/>
              </a:lnSpc>
              <a:buNone/>
            </a:pPr>
            <a:endParaRPr b="0" lang="es-ES" sz="1800" spc="-1" strike="noStrike">
              <a:latin typeface="Arial"/>
            </a:endParaRPr>
          </a:p>
          <a:p>
            <a:pPr lvl="1" marL="457200" indent="-216000">
              <a:lnSpc>
                <a:spcPct val="100000"/>
              </a:lnSpc>
              <a:buClr>
                <a:srgbClr val="000000"/>
              </a:buClr>
              <a:buFont typeface="Arial"/>
              <a:buChar char="•"/>
            </a:pPr>
            <a:r>
              <a:rPr b="0" lang="es-ES" sz="2000" spc="-1" strike="noStrike">
                <a:solidFill>
                  <a:srgbClr val="000000"/>
                </a:solidFill>
                <a:latin typeface="Calibri"/>
                <a:ea typeface="Calibri"/>
              </a:rPr>
              <a:t>Las hemorragias articulares constituyen el 75-85% de todos los episodios hemorrágicos que se producen en el paciente con hemofilia grave o moderada</a:t>
            </a:r>
            <a:endParaRPr b="0" lang="es-ES" sz="2000" spc="-1" strike="noStrike">
              <a:latin typeface="Arial"/>
            </a:endParaRPr>
          </a:p>
          <a:p>
            <a:pPr>
              <a:lnSpc>
                <a:spcPct val="100000"/>
              </a:lnSpc>
              <a:buNone/>
            </a:pPr>
            <a:endParaRPr b="0" lang="es-ES" sz="2000" spc="-1" strike="noStrike">
              <a:latin typeface="Arial"/>
            </a:endParaRPr>
          </a:p>
          <a:p>
            <a:pPr lvl="1" marL="457200" indent="-216000">
              <a:lnSpc>
                <a:spcPct val="100000"/>
              </a:lnSpc>
              <a:buClr>
                <a:srgbClr val="000000"/>
              </a:buClr>
              <a:buFont typeface="Arial"/>
              <a:buChar char="•"/>
            </a:pPr>
            <a:r>
              <a:rPr b="0" lang="es-ES" sz="2000" spc="-1" strike="noStrike">
                <a:solidFill>
                  <a:srgbClr val="000000"/>
                </a:solidFill>
                <a:latin typeface="Calibri"/>
                <a:ea typeface="Calibri"/>
              </a:rPr>
              <a:t>Sin tratamiento cualquier paciente con hemofilia grave experimenta hemartrosis a partir de los 23 meses de edad desarrollará </a:t>
            </a:r>
            <a:r>
              <a:rPr b="1" lang="es-ES" sz="2000" spc="-1" strike="noStrike">
                <a:solidFill>
                  <a:srgbClr val="000000"/>
                </a:solidFill>
                <a:latin typeface="Calibri"/>
                <a:ea typeface="Calibri"/>
              </a:rPr>
              <a:t>artropatía</a:t>
            </a:r>
            <a:r>
              <a:rPr b="0" lang="es-ES" sz="2000" spc="-1" strike="noStrike">
                <a:solidFill>
                  <a:srgbClr val="000000"/>
                </a:solidFill>
                <a:latin typeface="Calibri"/>
                <a:ea typeface="Calibri"/>
              </a:rPr>
              <a:t> (por extravasación repetida de sangre en la articulación) a los </a:t>
            </a:r>
            <a:r>
              <a:rPr b="1" lang="es-ES" sz="2000" spc="-1" strike="noStrike">
                <a:solidFill>
                  <a:srgbClr val="000000"/>
                </a:solidFill>
                <a:latin typeface="Calibri"/>
                <a:ea typeface="Calibri"/>
              </a:rPr>
              <a:t>20- 30 años</a:t>
            </a:r>
            <a:endParaRPr b="0" lang="es-ES" sz="2000" spc="-1" strike="noStrike">
              <a:latin typeface="Arial"/>
            </a:endParaRPr>
          </a:p>
          <a:p>
            <a:pPr>
              <a:lnSpc>
                <a:spcPct val="100000"/>
              </a:lnSpc>
              <a:buNone/>
            </a:pPr>
            <a:endParaRPr b="0" lang="es-ES" sz="2000" spc="-1" strike="noStrike">
              <a:latin typeface="Arial"/>
            </a:endParaRPr>
          </a:p>
          <a:p>
            <a:pPr lvl="1" marL="457200" indent="-216000">
              <a:lnSpc>
                <a:spcPct val="100000"/>
              </a:lnSpc>
              <a:buClr>
                <a:srgbClr val="000000"/>
              </a:buClr>
              <a:buFont typeface="Arial"/>
              <a:buChar char="•"/>
            </a:pPr>
            <a:r>
              <a:rPr b="0" lang="es-ES" sz="2000" spc="-1" strike="noStrike">
                <a:solidFill>
                  <a:srgbClr val="000000"/>
                </a:solidFill>
                <a:latin typeface="Calibri"/>
                <a:ea typeface="Calibri"/>
              </a:rPr>
              <a:t>Los pacientes graves pueden sufrir hasta 30-35 episodios al año</a:t>
            </a:r>
            <a:endParaRPr b="0" lang="es-ES" sz="2000" spc="-1" strike="noStrike">
              <a:latin typeface="Arial"/>
            </a:endParaRPr>
          </a:p>
          <a:p>
            <a:pPr>
              <a:lnSpc>
                <a:spcPct val="100000"/>
              </a:lnSpc>
              <a:buNone/>
            </a:pPr>
            <a:endParaRPr b="0" lang="es-ES" sz="2000" spc="-1" strike="noStrike">
              <a:latin typeface="Arial"/>
            </a:endParaRPr>
          </a:p>
          <a:p>
            <a:pPr lvl="1" marL="457200" indent="-216000">
              <a:lnSpc>
                <a:spcPct val="100000"/>
              </a:lnSpc>
              <a:buClr>
                <a:srgbClr val="000000"/>
              </a:buClr>
              <a:buFont typeface="Arial"/>
              <a:buChar char="•"/>
            </a:pPr>
            <a:r>
              <a:rPr b="0" lang="es-ES" sz="2000" spc="-1" strike="noStrike">
                <a:solidFill>
                  <a:srgbClr val="000000"/>
                </a:solidFill>
                <a:latin typeface="Calibri"/>
                <a:ea typeface="Calibri"/>
              </a:rPr>
              <a:t>Por orden de frecuencia la </a:t>
            </a:r>
            <a:r>
              <a:rPr b="1" lang="es-ES" sz="2000" spc="-1" strike="noStrike">
                <a:solidFill>
                  <a:srgbClr val="000000"/>
                </a:solidFill>
                <a:latin typeface="Calibri"/>
                <a:ea typeface="Calibri"/>
              </a:rPr>
              <a:t>rodilla, el codo y el tobillo</a:t>
            </a:r>
            <a:r>
              <a:rPr b="0" lang="es-ES" sz="2000" spc="-1" strike="noStrike">
                <a:solidFill>
                  <a:srgbClr val="000000"/>
                </a:solidFill>
                <a:latin typeface="Calibri"/>
                <a:ea typeface="Calibri"/>
              </a:rPr>
              <a:t> son las articulaciones más afectadas</a:t>
            </a:r>
            <a:endParaRPr b="0" lang="es-ES" sz="2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CustomShape 1"/>
          <p:cNvSpPr/>
          <p:nvPr/>
        </p:nvSpPr>
        <p:spPr>
          <a:xfrm>
            <a:off x="457200" y="0"/>
            <a:ext cx="8289720" cy="1455840"/>
          </a:xfrm>
          <a:prstGeom prst="rect">
            <a:avLst/>
          </a:prstGeom>
          <a:noFill/>
          <a:ln w="0">
            <a:noFill/>
          </a:ln>
        </p:spPr>
        <p:style>
          <a:lnRef idx="0"/>
          <a:fillRef idx="0"/>
          <a:effectRef idx="0"/>
          <a:fontRef idx="minor"/>
        </p:style>
        <p:txBody>
          <a:bodyPr lIns="45720" rIns="45720" tIns="45000" bIns="45000" anchor="ctr">
            <a:noAutofit/>
          </a:bodyPr>
          <a:p>
            <a:pPr>
              <a:lnSpc>
                <a:spcPct val="100000"/>
              </a:lnSpc>
              <a:buNone/>
            </a:pPr>
            <a:r>
              <a:rPr b="1" lang="es-ES" sz="3600" spc="-1" strike="noStrike">
                <a:solidFill>
                  <a:srgbClr val="c00000"/>
                </a:solidFill>
                <a:latin typeface="Calibri"/>
                <a:ea typeface="Calibri"/>
              </a:rPr>
              <a:t>	</a:t>
            </a:r>
            <a:r>
              <a:rPr b="1" lang="es-ES" sz="3600" spc="-1" strike="noStrike">
                <a:solidFill>
                  <a:srgbClr val="c00000"/>
                </a:solidFill>
                <a:latin typeface="Calibri"/>
                <a:ea typeface="Calibri"/>
              </a:rPr>
              <a:t>Hemartrosis aguda</a:t>
            </a:r>
            <a:endParaRPr b="0" lang="es-ES" sz="3600" spc="-1" strike="noStrike">
              <a:latin typeface="Arial"/>
            </a:endParaRPr>
          </a:p>
        </p:txBody>
      </p:sp>
      <p:sp>
        <p:nvSpPr>
          <p:cNvPr id="324" name="CustomShape 2"/>
          <p:cNvSpPr/>
          <p:nvPr/>
        </p:nvSpPr>
        <p:spPr>
          <a:xfrm>
            <a:off x="457200" y="1752480"/>
            <a:ext cx="7618680" cy="5104080"/>
          </a:xfrm>
          <a:prstGeom prst="rect">
            <a:avLst/>
          </a:prstGeom>
          <a:noFill/>
          <a:ln w="0">
            <a:noFill/>
          </a:ln>
        </p:spPr>
        <p:style>
          <a:lnRef idx="0"/>
          <a:fillRef idx="0"/>
          <a:effectRef idx="0"/>
          <a:fontRef idx="minor"/>
        </p:style>
      </p:sp>
      <p:sp>
        <p:nvSpPr>
          <p:cNvPr id="325" name="CustomShape 3"/>
          <p:cNvSpPr/>
          <p:nvPr/>
        </p:nvSpPr>
        <p:spPr>
          <a:xfrm>
            <a:off x="3852000" y="6195600"/>
            <a:ext cx="1314360" cy="239760"/>
          </a:xfrm>
          <a:prstGeom prst="rect">
            <a:avLst/>
          </a:prstGeom>
          <a:noFill/>
          <a:ln w="0">
            <a:noFill/>
          </a:ln>
        </p:spPr>
        <p:style>
          <a:lnRef idx="0"/>
          <a:fillRef idx="0"/>
          <a:effectRef idx="0"/>
          <a:fontRef idx="minor"/>
        </p:style>
      </p:sp>
      <p:pic>
        <p:nvPicPr>
          <p:cNvPr id="326" name="image3.gif" descr=""/>
          <p:cNvPicPr/>
          <p:nvPr/>
        </p:nvPicPr>
        <p:blipFill>
          <a:blip r:embed="rId1"/>
          <a:stretch/>
        </p:blipFill>
        <p:spPr>
          <a:xfrm>
            <a:off x="343080" y="1447920"/>
            <a:ext cx="4062600" cy="4885200"/>
          </a:xfrm>
          <a:prstGeom prst="rect">
            <a:avLst/>
          </a:prstGeom>
          <a:ln w="12600">
            <a:noFill/>
          </a:ln>
        </p:spPr>
      </p:pic>
      <p:pic>
        <p:nvPicPr>
          <p:cNvPr id="327" name="image4.gif" descr=""/>
          <p:cNvPicPr/>
          <p:nvPr/>
        </p:nvPicPr>
        <p:blipFill>
          <a:blip r:embed="rId2"/>
          <a:stretch/>
        </p:blipFill>
        <p:spPr>
          <a:xfrm>
            <a:off x="4564800" y="1562040"/>
            <a:ext cx="4062600" cy="4771080"/>
          </a:xfrm>
          <a:prstGeom prst="rect">
            <a:avLst/>
          </a:prstGeom>
          <a:ln w="12600">
            <a:noFill/>
          </a:ln>
        </p:spPr>
      </p:pic>
      <p:sp>
        <p:nvSpPr>
          <p:cNvPr id="328" name="Rectángulo 1"/>
          <p:cNvSpPr/>
          <p:nvPr/>
        </p:nvSpPr>
        <p:spPr>
          <a:xfrm>
            <a:off x="2799000" y="5876640"/>
            <a:ext cx="1605240" cy="456480"/>
          </a:xfrm>
          <a:prstGeom prst="rect">
            <a:avLst/>
          </a:prstGeom>
          <a:solidFill>
            <a:schemeClr val="bg1"/>
          </a:solidFill>
          <a:ln cap="rnd">
            <a:solidFill>
              <a:srgbClr val="ffffff"/>
            </a:solidFill>
            <a:round/>
          </a:ln>
        </p:spPr>
        <p:style>
          <a:lnRef idx="2">
            <a:schemeClr val="accent1">
              <a:shade val="50000"/>
            </a:schemeClr>
          </a:lnRef>
          <a:fillRef idx="1">
            <a:schemeClr val="accent1"/>
          </a:fillRef>
          <a:effectRef idx="0">
            <a:schemeClr val="accent1"/>
          </a:effectRef>
          <a:fontRef idx="minor"/>
        </p:style>
      </p:sp>
      <p:sp>
        <p:nvSpPr>
          <p:cNvPr id="329" name="Rectángulo 2"/>
          <p:cNvSpPr/>
          <p:nvPr/>
        </p:nvSpPr>
        <p:spPr>
          <a:xfrm>
            <a:off x="7036560" y="5876640"/>
            <a:ext cx="1549800" cy="456480"/>
          </a:xfrm>
          <a:prstGeom prst="rect">
            <a:avLst/>
          </a:prstGeom>
          <a:solidFill>
            <a:schemeClr val="bg1"/>
          </a:solidFill>
          <a:ln cap="rnd">
            <a:solidFill>
              <a:srgbClr val="ffffff"/>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0" name="CustomShape 1"/>
          <p:cNvSpPr/>
          <p:nvPr/>
        </p:nvSpPr>
        <p:spPr>
          <a:xfrm>
            <a:off x="107640" y="6561360"/>
            <a:ext cx="4462920" cy="242280"/>
          </a:xfrm>
          <a:prstGeom prst="rect">
            <a:avLst/>
          </a:prstGeom>
          <a:noFill/>
          <a:ln w="12600">
            <a:noFill/>
          </a:ln>
        </p:spPr>
        <p:style>
          <a:lnRef idx="0"/>
          <a:fillRef idx="0"/>
          <a:effectRef idx="0"/>
          <a:fontRef idx="minor"/>
        </p:style>
        <p:txBody>
          <a:bodyPr lIns="45720" rIns="45720" tIns="45000" bIns="45000" anchor="t">
            <a:noAutofit/>
          </a:bodyPr>
          <a:p>
            <a:pPr>
              <a:lnSpc>
                <a:spcPct val="100000"/>
              </a:lnSpc>
              <a:buNone/>
            </a:pPr>
            <a:r>
              <a:rPr b="0" lang="es-ES" sz="1000" spc="-1" strike="noStrike">
                <a:solidFill>
                  <a:srgbClr val="000000"/>
                </a:solidFill>
                <a:latin typeface="Calibri"/>
                <a:ea typeface="Calibri"/>
              </a:rPr>
              <a:t>Biblioteca de documentos de la WFH. Disponible en: www.wfh.org </a:t>
            </a:r>
            <a:endParaRPr b="0" lang="es-ES" sz="1000" spc="-1" strike="noStrike">
              <a:latin typeface="Arial"/>
            </a:endParaRPr>
          </a:p>
        </p:txBody>
      </p:sp>
      <p:sp>
        <p:nvSpPr>
          <p:cNvPr id="331" name="CustomShape 2"/>
          <p:cNvSpPr/>
          <p:nvPr/>
        </p:nvSpPr>
        <p:spPr>
          <a:xfrm>
            <a:off x="457200" y="188640"/>
            <a:ext cx="8289720" cy="1078560"/>
          </a:xfrm>
          <a:prstGeom prst="rect">
            <a:avLst/>
          </a:prstGeom>
          <a:noFill/>
          <a:ln w="0">
            <a:noFill/>
          </a:ln>
        </p:spPr>
        <p:style>
          <a:lnRef idx="0"/>
          <a:fillRef idx="0"/>
          <a:effectRef idx="0"/>
          <a:fontRef idx="minor"/>
        </p:style>
        <p:txBody>
          <a:bodyPr lIns="45720" rIns="45720" tIns="45000" bIns="45000" anchor="ctr">
            <a:noAutofit/>
          </a:bodyPr>
          <a:p>
            <a:pPr>
              <a:lnSpc>
                <a:spcPct val="100000"/>
              </a:lnSpc>
              <a:buNone/>
            </a:pPr>
            <a:r>
              <a:rPr b="0" lang="es-ES" sz="3600" spc="-1" strike="noStrike">
                <a:solidFill>
                  <a:srgbClr val="ffffff"/>
                </a:solidFill>
                <a:latin typeface="Calibri"/>
                <a:ea typeface="Calibri"/>
              </a:rPr>
              <a:t>	</a:t>
            </a:r>
            <a:r>
              <a:rPr b="1" lang="es-ES" sz="3600" spc="-1" strike="noStrike">
                <a:solidFill>
                  <a:srgbClr val="c00000"/>
                </a:solidFill>
                <a:latin typeface="Calibri"/>
                <a:ea typeface="Calibri"/>
              </a:rPr>
              <a:t>4.</a:t>
            </a:r>
            <a:r>
              <a:rPr b="1" lang="es-ES" sz="3600" spc="-1" strike="noStrike">
                <a:solidFill>
                  <a:srgbClr val="ffffff"/>
                </a:solidFill>
                <a:latin typeface="Calibri"/>
                <a:ea typeface="Calibri"/>
              </a:rPr>
              <a:t> </a:t>
            </a:r>
            <a:r>
              <a:rPr b="1" lang="es-ES" sz="3600" spc="-1" strike="noStrike">
                <a:solidFill>
                  <a:srgbClr val="c00000"/>
                </a:solidFill>
                <a:latin typeface="Calibri"/>
                <a:ea typeface="Calibri"/>
              </a:rPr>
              <a:t>Diagnóstico de la hemofilia</a:t>
            </a:r>
            <a:endParaRPr b="0" lang="es-ES" sz="3600" spc="-1" strike="noStrike">
              <a:latin typeface="Arial"/>
            </a:endParaRPr>
          </a:p>
        </p:txBody>
      </p:sp>
      <p:sp>
        <p:nvSpPr>
          <p:cNvPr id="332" name="CustomShape 3"/>
          <p:cNvSpPr/>
          <p:nvPr/>
        </p:nvSpPr>
        <p:spPr>
          <a:xfrm>
            <a:off x="107640" y="1629720"/>
            <a:ext cx="8207640" cy="226800"/>
          </a:xfrm>
          <a:prstGeom prst="rect">
            <a:avLst/>
          </a:prstGeom>
          <a:noFill/>
          <a:ln w="0">
            <a:noFill/>
          </a:ln>
        </p:spPr>
        <p:style>
          <a:lnRef idx="0"/>
          <a:fillRef idx="0"/>
          <a:effectRef idx="0"/>
          <a:fontRef idx="minor"/>
        </p:style>
        <p:txBody>
          <a:bodyPr lIns="45720" rIns="45720" tIns="45000" bIns="45000" anchor="t">
            <a:noAutofit/>
          </a:bodyPr>
          <a:p>
            <a:pPr lvl="3" marL="1371600" indent="-216000">
              <a:lnSpc>
                <a:spcPct val="120000"/>
              </a:lnSpc>
              <a:buClr>
                <a:srgbClr val="000000"/>
              </a:buClr>
              <a:buFont typeface="Arial"/>
              <a:buChar char="•"/>
            </a:pPr>
            <a:r>
              <a:rPr b="1" lang="es-ES" sz="1800" spc="-1" strike="noStrike">
                <a:solidFill>
                  <a:srgbClr val="000000"/>
                </a:solidFill>
                <a:latin typeface="Calibri"/>
                <a:ea typeface="Calibri"/>
              </a:rPr>
              <a:t>Análisis de sangre para realizar un </a:t>
            </a:r>
            <a:r>
              <a:rPr b="1" lang="es-ES" sz="1800" spc="-1" strike="noStrike" u="sng">
                <a:solidFill>
                  <a:srgbClr val="000000"/>
                </a:solidFill>
                <a:uFillTx/>
                <a:latin typeface="Calibri"/>
                <a:ea typeface="Calibri"/>
              </a:rPr>
              <a:t>estudio de hemostasia</a:t>
            </a:r>
            <a:r>
              <a:rPr b="1" lang="es-ES" sz="1800" spc="-1" strike="noStrike">
                <a:solidFill>
                  <a:srgbClr val="000000"/>
                </a:solidFill>
                <a:latin typeface="Calibri"/>
                <a:ea typeface="Calibri"/>
              </a:rPr>
              <a:t>:</a:t>
            </a:r>
            <a:endParaRPr b="0" lang="es-ES" sz="1800" spc="-1" strike="noStrike">
              <a:latin typeface="Arial"/>
            </a:endParaRPr>
          </a:p>
          <a:p>
            <a:pPr algn="r">
              <a:lnSpc>
                <a:spcPct val="120000"/>
              </a:lnSpc>
              <a:buNone/>
            </a:pPr>
            <a:endParaRPr b="0" lang="es-ES" sz="1800" spc="-1" strike="noStrike">
              <a:latin typeface="Arial"/>
            </a:endParaRPr>
          </a:p>
          <a:p>
            <a:pPr>
              <a:lnSpc>
                <a:spcPct val="120000"/>
              </a:lnSpc>
              <a:buNone/>
            </a:pPr>
            <a:endParaRPr b="0" lang="es-ES" sz="1800" spc="-1" strike="noStrike">
              <a:latin typeface="Arial"/>
            </a:endParaRPr>
          </a:p>
          <a:p>
            <a:pPr>
              <a:lnSpc>
                <a:spcPct val="120000"/>
              </a:lnSpc>
              <a:buNone/>
            </a:pPr>
            <a:endParaRPr b="0" lang="es-ES" sz="1800" spc="-1" strike="noStrike">
              <a:latin typeface="Arial"/>
            </a:endParaRPr>
          </a:p>
          <a:p>
            <a:pPr>
              <a:lnSpc>
                <a:spcPct val="120000"/>
              </a:lnSpc>
              <a:buNone/>
            </a:pPr>
            <a:endParaRPr b="0" lang="es-ES" sz="1800" spc="-1" strike="noStrike">
              <a:latin typeface="Arial"/>
            </a:endParaRPr>
          </a:p>
          <a:p>
            <a:pPr>
              <a:lnSpc>
                <a:spcPct val="120000"/>
              </a:lnSpc>
              <a:buNone/>
            </a:pPr>
            <a:endParaRPr b="0" lang="es-ES" sz="1800" spc="-1" strike="noStrike">
              <a:latin typeface="Arial"/>
            </a:endParaRPr>
          </a:p>
          <a:p>
            <a:pPr>
              <a:lnSpc>
                <a:spcPct val="120000"/>
              </a:lnSpc>
              <a:buNone/>
            </a:pPr>
            <a:endParaRPr b="0" lang="es-ES" sz="1800" spc="-1" strike="noStrike">
              <a:latin typeface="Arial"/>
            </a:endParaRPr>
          </a:p>
          <a:p>
            <a:pPr>
              <a:lnSpc>
                <a:spcPct val="120000"/>
              </a:lnSpc>
              <a:buNone/>
            </a:pPr>
            <a:endParaRPr b="0" lang="es-ES" sz="1800" spc="-1" strike="noStrike">
              <a:latin typeface="Arial"/>
            </a:endParaRPr>
          </a:p>
          <a:p>
            <a:pPr lvl="3" marL="1371600" indent="-216000">
              <a:lnSpc>
                <a:spcPct val="120000"/>
              </a:lnSpc>
              <a:buClr>
                <a:srgbClr val="000000"/>
              </a:buClr>
              <a:buFont typeface="Arial"/>
              <a:buChar char="•"/>
            </a:pPr>
            <a:r>
              <a:rPr b="1" lang="es-ES" sz="1800" spc="-1" strike="noStrike">
                <a:solidFill>
                  <a:srgbClr val="000000"/>
                </a:solidFill>
                <a:latin typeface="Calibri"/>
                <a:ea typeface="Calibri"/>
              </a:rPr>
              <a:t>Confirmación del diagnóstico mediante dosificación del FVIII o FIX</a:t>
            </a:r>
            <a:endParaRPr b="0" lang="es-ES" sz="1800" spc="-1" strike="noStrike">
              <a:latin typeface="Arial"/>
            </a:endParaRPr>
          </a:p>
          <a:p>
            <a:pPr>
              <a:lnSpc>
                <a:spcPct val="120000"/>
              </a:lnSpc>
              <a:buNone/>
            </a:pPr>
            <a:endParaRPr b="0" lang="es-ES" sz="1800" spc="-1" strike="noStrike">
              <a:latin typeface="Arial"/>
            </a:endParaRPr>
          </a:p>
          <a:p>
            <a:pPr lvl="3" marL="1371600" indent="-216000">
              <a:lnSpc>
                <a:spcPct val="120000"/>
              </a:lnSpc>
              <a:buClr>
                <a:srgbClr val="000000"/>
              </a:buClr>
              <a:buFont typeface="Arial"/>
              <a:buChar char="•"/>
            </a:pPr>
            <a:r>
              <a:rPr b="1" lang="es-ES" sz="1800" spc="-1" strike="noStrike" u="sng">
                <a:solidFill>
                  <a:srgbClr val="000000"/>
                </a:solidFill>
                <a:uFillTx/>
                <a:latin typeface="Calibri"/>
                <a:ea typeface="Calibri"/>
              </a:rPr>
              <a:t>Diagnóstico molecular</a:t>
            </a:r>
            <a:r>
              <a:rPr b="1" lang="es-ES" sz="1800" spc="-1" strike="noStrike">
                <a:solidFill>
                  <a:srgbClr val="000000"/>
                </a:solidFill>
                <a:latin typeface="Calibri"/>
                <a:ea typeface="Calibri"/>
              </a:rPr>
              <a:t>: </a:t>
            </a:r>
            <a:r>
              <a:rPr b="0" lang="es-ES" sz="1800" spc="-1" strike="noStrike">
                <a:solidFill>
                  <a:srgbClr val="000000"/>
                </a:solidFill>
                <a:latin typeface="Calibri"/>
                <a:ea typeface="Calibri"/>
              </a:rPr>
              <a:t>consiste en la identificación del defecto o mutación en el gen o bien en la identificación del  cromosoma que es portador del gen defectuoso (estudios de ligamiento)</a:t>
            </a:r>
            <a:endParaRPr b="0" lang="es-ES" sz="1800" spc="-1" strike="noStrike">
              <a:latin typeface="Arial"/>
            </a:endParaRPr>
          </a:p>
        </p:txBody>
      </p:sp>
      <p:graphicFrame>
        <p:nvGraphicFramePr>
          <p:cNvPr id="333" name="Table 4"/>
          <p:cNvGraphicFramePr/>
          <p:nvPr/>
        </p:nvGraphicFramePr>
        <p:xfrm>
          <a:off x="964440" y="2219040"/>
          <a:ext cx="7498800" cy="1824840"/>
        </p:xfrm>
        <a:graphic>
          <a:graphicData uri="http://schemas.openxmlformats.org/drawingml/2006/table">
            <a:tbl>
              <a:tblPr/>
              <a:tblGrid>
                <a:gridCol w="1388520"/>
                <a:gridCol w="1188720"/>
                <a:gridCol w="1664280"/>
                <a:gridCol w="1954080"/>
                <a:gridCol w="1303560"/>
              </a:tblGrid>
              <a:tr h="345600">
                <a:tc>
                  <a:txBody>
                    <a:bodyPr anchor="t">
                      <a:noAutofit/>
                    </a:bodyPr>
                    <a:p>
                      <a:pPr>
                        <a:lnSpc>
                          <a:spcPct val="100000"/>
                        </a:lnSpc>
                        <a:buNone/>
                      </a:pPr>
                      <a:r>
                        <a:rPr b="1" lang="es-ES" sz="1600" spc="-1" strike="noStrike">
                          <a:solidFill>
                            <a:srgbClr val="000000"/>
                          </a:solidFill>
                          <a:latin typeface="Calibri"/>
                          <a:ea typeface="Arial"/>
                        </a:rPr>
                        <a:t>TEST</a:t>
                      </a:r>
                      <a:endParaRPr b="0" lang="es-ES" sz="1600" spc="-1" strike="noStrike">
                        <a:latin typeface="Arial"/>
                      </a:endParaRPr>
                    </a:p>
                  </a:txBody>
                  <a:tcPr anchor="t" marL="91440" marR="91440">
                    <a:noFill/>
                  </a:tcPr>
                </a:tc>
                <a:tc>
                  <a:txBody>
                    <a:bodyPr anchor="t">
                      <a:noAutofit/>
                    </a:bodyPr>
                    <a:p>
                      <a:pPr>
                        <a:lnSpc>
                          <a:spcPct val="100000"/>
                        </a:lnSpc>
                        <a:buNone/>
                      </a:pPr>
                      <a:r>
                        <a:rPr b="1" lang="es-ES" sz="1600" spc="-1" strike="noStrike">
                          <a:solidFill>
                            <a:srgbClr val="000000"/>
                          </a:solidFill>
                          <a:latin typeface="Calibri"/>
                          <a:ea typeface="Arial"/>
                        </a:rPr>
                        <a:t>Valores</a:t>
                      </a:r>
                      <a:endParaRPr b="0" lang="es-ES" sz="1600" spc="-1" strike="noStrike">
                        <a:latin typeface="Arial"/>
                      </a:endParaRPr>
                    </a:p>
                  </a:txBody>
                  <a:tcPr anchor="t" marL="91440" marR="91440">
                    <a:noFill/>
                  </a:tcPr>
                </a:tc>
                <a:tc>
                  <a:txBody>
                    <a:bodyPr anchor="t">
                      <a:noAutofit/>
                    </a:bodyPr>
                    <a:p>
                      <a:pPr>
                        <a:lnSpc>
                          <a:spcPct val="100000"/>
                        </a:lnSpc>
                        <a:buNone/>
                      </a:pPr>
                      <a:r>
                        <a:rPr b="1" lang="es-ES" sz="1600" spc="-1" strike="noStrike">
                          <a:solidFill>
                            <a:srgbClr val="000000"/>
                          </a:solidFill>
                          <a:latin typeface="Calibri"/>
                          <a:ea typeface="Arial"/>
                        </a:rPr>
                        <a:t>Normal</a:t>
                      </a:r>
                      <a:endParaRPr b="0" lang="es-ES" sz="1600" spc="-1" strike="noStrike">
                        <a:latin typeface="Arial"/>
                      </a:endParaRPr>
                    </a:p>
                  </a:txBody>
                  <a:tcPr anchor="t" marL="91440" marR="91440">
                    <a:noFill/>
                  </a:tcPr>
                </a:tc>
                <a:tc>
                  <a:txBody>
                    <a:bodyPr anchor="t">
                      <a:noAutofit/>
                    </a:bodyPr>
                    <a:p>
                      <a:pPr>
                        <a:lnSpc>
                          <a:spcPct val="100000"/>
                        </a:lnSpc>
                        <a:buNone/>
                      </a:pPr>
                      <a:r>
                        <a:rPr b="1" lang="es-ES" sz="1600" spc="-1" strike="noStrike">
                          <a:solidFill>
                            <a:srgbClr val="000000"/>
                          </a:solidFill>
                          <a:latin typeface="Calibri"/>
                          <a:ea typeface="Arial"/>
                        </a:rPr>
                        <a:t>Incrementado</a:t>
                      </a:r>
                      <a:endParaRPr b="0" lang="es-ES" sz="1600" spc="-1" strike="noStrike">
                        <a:latin typeface="Arial"/>
                      </a:endParaRPr>
                    </a:p>
                  </a:txBody>
                  <a:tcPr anchor="t" marL="91440" marR="91440">
                    <a:noFill/>
                  </a:tcPr>
                </a:tc>
                <a:tc>
                  <a:txBody>
                    <a:bodyPr anchor="t">
                      <a:noAutofit/>
                    </a:bodyPr>
                    <a:p>
                      <a:pPr>
                        <a:lnSpc>
                          <a:spcPct val="100000"/>
                        </a:lnSpc>
                        <a:buNone/>
                      </a:pPr>
                      <a:r>
                        <a:rPr b="1" lang="es-ES" sz="1600" spc="-1" strike="noStrike">
                          <a:solidFill>
                            <a:srgbClr val="000000"/>
                          </a:solidFill>
                          <a:latin typeface="Calibri"/>
                          <a:ea typeface="Arial"/>
                        </a:rPr>
                        <a:t>Disminuido</a:t>
                      </a:r>
                      <a:endParaRPr b="0" lang="es-ES" sz="1600" spc="-1" strike="noStrike">
                        <a:latin typeface="Arial"/>
                      </a:endParaRPr>
                    </a:p>
                  </a:txBody>
                  <a:tcPr anchor="t" marL="91440" marR="91440">
                    <a:noFill/>
                  </a:tcPr>
                </a:tc>
              </a:tr>
              <a:tr h="330480">
                <a:tc>
                  <a:txBody>
                    <a:bodyPr anchor="t">
                      <a:noAutofit/>
                    </a:bodyPr>
                    <a:p>
                      <a:pPr>
                        <a:lnSpc>
                          <a:spcPct val="100000"/>
                        </a:lnSpc>
                        <a:buNone/>
                      </a:pPr>
                      <a:r>
                        <a:rPr b="1" lang="es-ES" sz="1600" spc="-1" strike="noStrike">
                          <a:solidFill>
                            <a:srgbClr val="000000"/>
                          </a:solidFill>
                          <a:latin typeface="Calibri"/>
                          <a:ea typeface="Arial"/>
                        </a:rPr>
                        <a:t>TTPa</a:t>
                      </a:r>
                      <a:endParaRPr b="0" lang="es-ES" sz="1600" spc="-1" strike="noStrike">
                        <a:latin typeface="Arial"/>
                      </a:endParaRPr>
                    </a:p>
                  </a:txBody>
                  <a:tcPr anchor="t" marL="91440" marR="91440">
                    <a:noFill/>
                  </a:tcPr>
                </a:tc>
                <a:tc>
                  <a:txBody>
                    <a:bodyPr anchor="t">
                      <a:noAutofit/>
                    </a:bodyPr>
                    <a:p>
                      <a:pPr>
                        <a:lnSpc>
                          <a:spcPct val="100000"/>
                        </a:lnSpc>
                        <a:buNone/>
                      </a:pPr>
                      <a:r>
                        <a:rPr b="0" lang="es-ES" sz="1600" spc="-1" strike="noStrike">
                          <a:solidFill>
                            <a:srgbClr val="000000"/>
                          </a:solidFill>
                          <a:latin typeface="Calibri"/>
                          <a:ea typeface="Arial"/>
                        </a:rPr>
                        <a:t>25-35 sg</a:t>
                      </a:r>
                      <a:endParaRPr b="0" lang="es-ES" sz="1600" spc="-1" strike="noStrike">
                        <a:latin typeface="Arial"/>
                      </a:endParaRPr>
                    </a:p>
                  </a:txBody>
                  <a:tcPr anchor="t" marL="91440" marR="91440">
                    <a:noFill/>
                  </a:tcPr>
                </a:tc>
                <a:tc>
                  <a:tcPr anchor="t" marL="91440" marR="91440">
                    <a:noFill/>
                  </a:tcPr>
                </a:tc>
                <a:tc>
                  <a:txBody>
                    <a:bodyPr anchor="t">
                      <a:noAutofit/>
                    </a:bodyPr>
                    <a:p>
                      <a:pPr>
                        <a:lnSpc>
                          <a:spcPct val="100000"/>
                        </a:lnSpc>
                        <a:buNone/>
                      </a:pPr>
                      <a:r>
                        <a:rPr b="0" lang="es-ES" sz="1600" spc="-1" strike="noStrike">
                          <a:solidFill>
                            <a:srgbClr val="000000"/>
                          </a:solidFill>
                          <a:latin typeface="Calibri"/>
                          <a:ea typeface="Arial"/>
                        </a:rPr>
                        <a:t>Hemofilia A y B</a:t>
                      </a:r>
                      <a:endParaRPr b="0" lang="es-ES" sz="1600" spc="-1" strike="noStrike">
                        <a:latin typeface="Arial"/>
                      </a:endParaRPr>
                    </a:p>
                  </a:txBody>
                  <a:tcPr anchor="t" marL="91440" marR="91440">
                    <a:noFill/>
                  </a:tcPr>
                </a:tc>
                <a:tc>
                  <a:tcPr anchor="t" marL="91440" marR="91440">
                    <a:noFill/>
                  </a:tcPr>
                </a:tc>
              </a:tr>
              <a:tr h="370800">
                <a:tc>
                  <a:txBody>
                    <a:bodyPr anchor="t">
                      <a:noAutofit/>
                    </a:bodyPr>
                    <a:p>
                      <a:pPr>
                        <a:lnSpc>
                          <a:spcPct val="100000"/>
                        </a:lnSpc>
                        <a:buNone/>
                      </a:pPr>
                      <a:r>
                        <a:rPr b="1" lang="es-ES" sz="1600" spc="-1" strike="noStrike">
                          <a:solidFill>
                            <a:srgbClr val="000000"/>
                          </a:solidFill>
                          <a:latin typeface="Calibri"/>
                          <a:ea typeface="DejaVu Sans"/>
                        </a:rPr>
                        <a:t>TP</a:t>
                      </a:r>
                      <a:endParaRPr b="0" lang="es-ES" sz="1600" spc="-1" strike="noStrike">
                        <a:latin typeface="Arial"/>
                      </a:endParaRPr>
                    </a:p>
                  </a:txBody>
                  <a:tcPr anchor="t" marL="91440" marR="91440">
                    <a:noFill/>
                  </a:tcPr>
                </a:tc>
                <a:tc>
                  <a:txBody>
                    <a:bodyPr anchor="t">
                      <a:noAutofit/>
                    </a:bodyPr>
                    <a:p>
                      <a:pPr>
                        <a:lnSpc>
                          <a:spcPct val="100000"/>
                        </a:lnSpc>
                        <a:buNone/>
                      </a:pPr>
                      <a:r>
                        <a:rPr b="0" lang="es-ES" sz="1600" spc="-1" strike="noStrike">
                          <a:solidFill>
                            <a:srgbClr val="000000"/>
                          </a:solidFill>
                          <a:latin typeface="Calibri"/>
                          <a:ea typeface="Arial"/>
                        </a:rPr>
                        <a:t>11-15 sg</a:t>
                      </a:r>
                      <a:endParaRPr b="0" lang="es-ES" sz="1600" spc="-1" strike="noStrike">
                        <a:latin typeface="Arial"/>
                      </a:endParaRPr>
                    </a:p>
                  </a:txBody>
                  <a:tcPr anchor="t" marL="91440" marR="91440">
                    <a:noFill/>
                  </a:tcPr>
                </a:tc>
                <a:tc>
                  <a:txBody>
                    <a:bodyPr anchor="t">
                      <a:noAutofit/>
                    </a:bodyPr>
                    <a:p>
                      <a:pPr>
                        <a:lnSpc>
                          <a:spcPct val="100000"/>
                        </a:lnSpc>
                        <a:buNone/>
                      </a:pPr>
                      <a:r>
                        <a:rPr b="0" lang="es-ES" sz="1600" spc="-1" strike="noStrike">
                          <a:solidFill>
                            <a:srgbClr val="000000"/>
                          </a:solidFill>
                          <a:latin typeface="Calibri"/>
                          <a:ea typeface="Arial"/>
                        </a:rPr>
                        <a:t>Hemofilia A y B</a:t>
                      </a:r>
                      <a:endParaRPr b="0" lang="es-ES" sz="1600" spc="-1" strike="noStrike">
                        <a:latin typeface="Arial"/>
                      </a:endParaRPr>
                    </a:p>
                  </a:txBody>
                  <a:tcPr anchor="t" marL="91440" marR="91440">
                    <a:noFill/>
                  </a:tcPr>
                </a:tc>
                <a:tc>
                  <a:tcPr anchor="t" marL="91440" marR="91440">
                    <a:noFill/>
                  </a:tcPr>
                </a:tc>
                <a:tc>
                  <a:tcPr anchor="t" marL="91440" marR="91440">
                    <a:noFill/>
                  </a:tcPr>
                </a:tc>
              </a:tr>
              <a:tr h="294480">
                <a:tc>
                  <a:txBody>
                    <a:bodyPr anchor="t">
                      <a:noAutofit/>
                    </a:bodyPr>
                    <a:p>
                      <a:pPr>
                        <a:lnSpc>
                          <a:spcPct val="100000"/>
                        </a:lnSpc>
                        <a:buNone/>
                      </a:pPr>
                      <a:r>
                        <a:rPr b="1" lang="es-ES" sz="1600" spc="-1" strike="noStrike">
                          <a:solidFill>
                            <a:srgbClr val="000000"/>
                          </a:solidFill>
                          <a:latin typeface="Calibri"/>
                          <a:ea typeface="Arial"/>
                        </a:rPr>
                        <a:t>FVIII</a:t>
                      </a:r>
                      <a:endParaRPr b="0" lang="es-ES" sz="1600" spc="-1" strike="noStrike">
                        <a:latin typeface="Arial"/>
                      </a:endParaRPr>
                    </a:p>
                  </a:txBody>
                  <a:tcPr anchor="t" marL="91440" marR="91440">
                    <a:noFill/>
                  </a:tcPr>
                </a:tc>
                <a:tc>
                  <a:txBody>
                    <a:bodyPr anchor="t">
                      <a:noAutofit/>
                    </a:bodyPr>
                    <a:p>
                      <a:pPr>
                        <a:lnSpc>
                          <a:spcPct val="100000"/>
                        </a:lnSpc>
                        <a:buNone/>
                      </a:pPr>
                      <a:r>
                        <a:rPr b="0" lang="es-ES" sz="1600" spc="-1" strike="noStrike">
                          <a:solidFill>
                            <a:srgbClr val="000000"/>
                          </a:solidFill>
                          <a:latin typeface="Calibri"/>
                          <a:ea typeface="Arial"/>
                        </a:rPr>
                        <a:t>60-150%</a:t>
                      </a:r>
                      <a:endParaRPr b="0" lang="es-ES" sz="1600" spc="-1" strike="noStrike">
                        <a:latin typeface="Arial"/>
                      </a:endParaRPr>
                    </a:p>
                  </a:txBody>
                  <a:tcPr anchor="t" marL="91440" marR="91440">
                    <a:noFill/>
                  </a:tcPr>
                </a:tc>
                <a:tc>
                  <a:tcPr anchor="t" marL="91440" marR="91440">
                    <a:noFill/>
                  </a:tcPr>
                </a:tc>
                <a:tc>
                  <a:tcPr anchor="t" marL="91440" marR="91440">
                    <a:noFill/>
                  </a:tcPr>
                </a:tc>
                <a:tc>
                  <a:txBody>
                    <a:bodyPr anchor="t">
                      <a:noAutofit/>
                    </a:bodyPr>
                    <a:p>
                      <a:pPr>
                        <a:lnSpc>
                          <a:spcPct val="100000"/>
                        </a:lnSpc>
                        <a:buNone/>
                      </a:pPr>
                      <a:r>
                        <a:rPr b="0" lang="es-ES" sz="1600" spc="-1" strike="noStrike">
                          <a:solidFill>
                            <a:srgbClr val="000000"/>
                          </a:solidFill>
                          <a:latin typeface="Calibri"/>
                          <a:ea typeface="Arial"/>
                        </a:rPr>
                        <a:t>Hemofilia A</a:t>
                      </a:r>
                      <a:endParaRPr b="0" lang="es-ES" sz="1600" spc="-1" strike="noStrike">
                        <a:latin typeface="Arial"/>
                      </a:endParaRPr>
                    </a:p>
                  </a:txBody>
                  <a:tcPr anchor="t" marL="91440" marR="91440">
                    <a:noFill/>
                  </a:tcPr>
                </a:tc>
              </a:tr>
              <a:tr h="483840">
                <a:tc>
                  <a:txBody>
                    <a:bodyPr anchor="t">
                      <a:noAutofit/>
                    </a:bodyPr>
                    <a:p>
                      <a:pPr>
                        <a:lnSpc>
                          <a:spcPct val="100000"/>
                        </a:lnSpc>
                        <a:buNone/>
                      </a:pPr>
                      <a:r>
                        <a:rPr b="1" lang="es-ES" sz="1600" spc="-1" strike="noStrike">
                          <a:solidFill>
                            <a:srgbClr val="000000"/>
                          </a:solidFill>
                          <a:latin typeface="Calibri"/>
                          <a:ea typeface="Arial"/>
                        </a:rPr>
                        <a:t>FIX</a:t>
                      </a:r>
                      <a:endParaRPr b="0" lang="es-ES" sz="1600" spc="-1" strike="noStrike">
                        <a:latin typeface="Arial"/>
                      </a:endParaRPr>
                    </a:p>
                  </a:txBody>
                  <a:tcPr anchor="t" marL="91440" marR="91440">
                    <a:noFill/>
                  </a:tcPr>
                </a:tc>
                <a:tc>
                  <a:txBody>
                    <a:bodyPr anchor="t">
                      <a:noAutofit/>
                    </a:bodyPr>
                    <a:p>
                      <a:pPr>
                        <a:lnSpc>
                          <a:spcPct val="100000"/>
                        </a:lnSpc>
                        <a:buNone/>
                      </a:pPr>
                      <a:r>
                        <a:rPr b="0" lang="es-ES" sz="1600" spc="-1" strike="noStrike">
                          <a:solidFill>
                            <a:srgbClr val="000000"/>
                          </a:solidFill>
                          <a:latin typeface="Calibri"/>
                          <a:ea typeface="Arial"/>
                        </a:rPr>
                        <a:t>60-100%</a:t>
                      </a:r>
                      <a:endParaRPr b="0" lang="es-ES" sz="1600" spc="-1" strike="noStrike">
                        <a:latin typeface="Arial"/>
                      </a:endParaRPr>
                    </a:p>
                  </a:txBody>
                  <a:tcPr anchor="t" marL="91440" marR="91440">
                    <a:noFill/>
                  </a:tcPr>
                </a:tc>
                <a:tc>
                  <a:tcPr anchor="t" marL="91440" marR="91440">
                    <a:noFill/>
                  </a:tcPr>
                </a:tc>
                <a:tc>
                  <a:tcPr anchor="t" marL="91440" marR="91440">
                    <a:noFill/>
                  </a:tcPr>
                </a:tc>
                <a:tc>
                  <a:txBody>
                    <a:bodyPr anchor="t">
                      <a:noAutofit/>
                    </a:bodyPr>
                    <a:p>
                      <a:pPr>
                        <a:lnSpc>
                          <a:spcPct val="100000"/>
                        </a:lnSpc>
                        <a:buNone/>
                      </a:pPr>
                      <a:r>
                        <a:rPr b="0" lang="es-ES" sz="1600" spc="-1" strike="noStrike">
                          <a:solidFill>
                            <a:srgbClr val="000000"/>
                          </a:solidFill>
                          <a:latin typeface="Calibri"/>
                          <a:ea typeface="Arial"/>
                        </a:rPr>
                        <a:t>Hemofilia B</a:t>
                      </a:r>
                      <a:endParaRPr b="0" lang="es-ES" sz="1600" spc="-1" strike="noStrike">
                        <a:latin typeface="Arial"/>
                      </a:endParaRPr>
                    </a:p>
                  </a:txBody>
                  <a:tcPr anchor="t" marL="91440" marR="91440">
                    <a:noFill/>
                  </a:tcPr>
                </a:tc>
              </a:tr>
            </a:tbl>
          </a:graphicData>
        </a:graphic>
      </p:graphicFrame>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4" name="CustomShape 1"/>
          <p:cNvSpPr/>
          <p:nvPr/>
        </p:nvSpPr>
        <p:spPr>
          <a:xfrm>
            <a:off x="251640" y="2205000"/>
            <a:ext cx="7770960" cy="3899160"/>
          </a:xfrm>
          <a:prstGeom prst="rect">
            <a:avLst/>
          </a:prstGeom>
          <a:noFill/>
          <a:ln w="0">
            <a:noFill/>
          </a:ln>
        </p:spPr>
        <p:style>
          <a:lnRef idx="0"/>
          <a:fillRef idx="0"/>
          <a:effectRef idx="0"/>
          <a:fontRef idx="minor"/>
        </p:style>
        <p:txBody>
          <a:bodyPr lIns="0" rIns="0" tIns="0" bIns="0" anchor="ctr">
            <a:noAutofit/>
          </a:bodyPr>
          <a:p>
            <a:pPr lvl="2" marL="1257480" indent="-343080">
              <a:lnSpc>
                <a:spcPct val="100000"/>
              </a:lnSpc>
              <a:buClr>
                <a:srgbClr val="000000"/>
              </a:buClr>
              <a:buFont typeface="Arial"/>
              <a:buChar char="•"/>
            </a:pPr>
            <a:r>
              <a:rPr b="1" lang="es-ES" sz="2000" spc="-1" strike="noStrike">
                <a:solidFill>
                  <a:srgbClr val="000000"/>
                </a:solidFill>
                <a:latin typeface="Calibri"/>
                <a:ea typeface="Calibri"/>
              </a:rPr>
              <a:t>TERAPIA DE REEMPLAZO</a:t>
            </a:r>
            <a:r>
              <a:rPr b="1" lang="es-ES" sz="1700" spc="-1" strike="noStrike">
                <a:solidFill>
                  <a:srgbClr val="000000"/>
                </a:solidFill>
                <a:latin typeface="Calibri"/>
                <a:ea typeface="Calibri"/>
              </a:rPr>
              <a:t>:</a:t>
            </a:r>
            <a:endParaRPr b="0" lang="es-ES" sz="1700" spc="-1" strike="noStrike">
              <a:latin typeface="Arial"/>
            </a:endParaRPr>
          </a:p>
          <a:p>
            <a:pPr>
              <a:lnSpc>
                <a:spcPct val="100000"/>
              </a:lnSpc>
              <a:buNone/>
            </a:pPr>
            <a:endParaRPr b="0" lang="es-ES" sz="1700" spc="-1" strike="noStrike">
              <a:latin typeface="Arial"/>
            </a:endParaRPr>
          </a:p>
          <a:p>
            <a:pPr>
              <a:lnSpc>
                <a:spcPct val="100000"/>
              </a:lnSpc>
              <a:buNone/>
            </a:pPr>
            <a:r>
              <a:rPr b="1" lang="es-ES" sz="1700" spc="-1" strike="noStrike">
                <a:solidFill>
                  <a:srgbClr val="000000"/>
                </a:solidFill>
                <a:latin typeface="Calibri"/>
                <a:ea typeface="Calibri"/>
              </a:rPr>
              <a:t>	</a:t>
            </a:r>
            <a:r>
              <a:rPr b="1" lang="es-ES" sz="1700" spc="-1" strike="noStrike">
                <a:solidFill>
                  <a:srgbClr val="000000"/>
                </a:solidFill>
                <a:latin typeface="Calibri"/>
                <a:ea typeface="Calibri"/>
              </a:rPr>
              <a:t>	</a:t>
            </a:r>
            <a:r>
              <a:rPr b="1" lang="es-ES" sz="1700" spc="-1" strike="noStrike">
                <a:solidFill>
                  <a:srgbClr val="000000"/>
                </a:solidFill>
                <a:latin typeface="Calibri"/>
                <a:ea typeface="Calibri"/>
              </a:rPr>
              <a:t>CONCENTRADOS DE FVIII</a:t>
            </a:r>
            <a:endParaRPr b="0" lang="es-ES" sz="1700" spc="-1" strike="noStrike">
              <a:latin typeface="Arial"/>
            </a:endParaRPr>
          </a:p>
          <a:p>
            <a:pPr>
              <a:lnSpc>
                <a:spcPct val="100000"/>
              </a:lnSpc>
              <a:buNone/>
            </a:pPr>
            <a:endParaRPr b="0" lang="es-ES" sz="1700" spc="-1" strike="noStrike">
              <a:latin typeface="Arial"/>
            </a:endParaRPr>
          </a:p>
          <a:p>
            <a:pPr>
              <a:lnSpc>
                <a:spcPct val="100000"/>
              </a:lnSpc>
              <a:buNone/>
            </a:pPr>
            <a:r>
              <a:rPr b="1" lang="es-ES" sz="1700" spc="-1" strike="noStrike">
                <a:solidFill>
                  <a:srgbClr val="000000"/>
                </a:solidFill>
                <a:latin typeface="Calibri"/>
                <a:ea typeface="Calibri"/>
              </a:rPr>
              <a:t>	</a:t>
            </a:r>
            <a:r>
              <a:rPr b="1" lang="es-ES" sz="1700" spc="-1" strike="noStrike">
                <a:solidFill>
                  <a:srgbClr val="000000"/>
                </a:solidFill>
                <a:latin typeface="Calibri"/>
                <a:ea typeface="Calibri"/>
              </a:rPr>
              <a:t>	</a:t>
            </a:r>
            <a:r>
              <a:rPr b="1" lang="es-ES" sz="1700" spc="-1" strike="noStrike">
                <a:solidFill>
                  <a:srgbClr val="000000"/>
                </a:solidFill>
                <a:latin typeface="Calibri"/>
                <a:ea typeface="Calibri"/>
              </a:rPr>
              <a:t>	</a:t>
            </a:r>
            <a:r>
              <a:rPr b="1" lang="es-ES" sz="1700" spc="-1" strike="noStrike">
                <a:solidFill>
                  <a:srgbClr val="000000"/>
                </a:solidFill>
                <a:latin typeface="Calibri"/>
                <a:ea typeface="Calibri"/>
              </a:rPr>
              <a:t>Plasmático: </a:t>
            </a:r>
            <a:r>
              <a:rPr b="0" lang="es-ES" sz="1700" spc="-1" strike="noStrike">
                <a:solidFill>
                  <a:srgbClr val="000000"/>
                </a:solidFill>
                <a:latin typeface="Calibri"/>
                <a:ea typeface="Calibri"/>
              </a:rPr>
              <a:t>Fandhi® Octanate®</a:t>
            </a:r>
            <a:endParaRPr b="0" lang="es-ES" sz="1700" spc="-1" strike="noStrike">
              <a:latin typeface="Arial"/>
            </a:endParaRPr>
          </a:p>
          <a:p>
            <a:pPr>
              <a:lnSpc>
                <a:spcPct val="100000"/>
              </a:lnSpc>
              <a:buNone/>
            </a:pPr>
            <a:r>
              <a:rPr b="1" lang="es-ES" sz="1700" spc="-1" strike="noStrike">
                <a:solidFill>
                  <a:srgbClr val="000000"/>
                </a:solidFill>
                <a:latin typeface="Calibri"/>
                <a:ea typeface="Calibri"/>
              </a:rPr>
              <a:t>	</a:t>
            </a:r>
            <a:r>
              <a:rPr b="1" lang="es-ES" sz="1700" spc="-1" strike="noStrike">
                <a:solidFill>
                  <a:srgbClr val="000000"/>
                </a:solidFill>
                <a:latin typeface="Calibri"/>
                <a:ea typeface="Calibri"/>
              </a:rPr>
              <a:t>	</a:t>
            </a:r>
            <a:r>
              <a:rPr b="1" lang="es-ES" sz="1700" spc="-1" strike="noStrike">
                <a:solidFill>
                  <a:srgbClr val="000000"/>
                </a:solidFill>
                <a:latin typeface="Calibri"/>
                <a:ea typeface="Calibri"/>
              </a:rPr>
              <a:t>	</a:t>
            </a:r>
            <a:r>
              <a:rPr b="1" lang="es-ES" sz="1700" spc="-1" strike="noStrike">
                <a:solidFill>
                  <a:srgbClr val="000000"/>
                </a:solidFill>
                <a:latin typeface="Calibri"/>
                <a:ea typeface="Calibri"/>
              </a:rPr>
              <a:t>Recombinantes: </a:t>
            </a:r>
            <a:r>
              <a:rPr b="0" lang="es-ES" sz="1700" spc="-1" strike="noStrike">
                <a:solidFill>
                  <a:srgbClr val="000000"/>
                </a:solidFill>
                <a:latin typeface="Calibri"/>
                <a:ea typeface="Calibri"/>
              </a:rPr>
              <a:t>Advate®</a:t>
            </a:r>
            <a:r>
              <a:rPr b="0" lang="es-ES" sz="1400" spc="-1" strike="noStrike">
                <a:solidFill>
                  <a:srgbClr val="000000"/>
                </a:solidFill>
                <a:latin typeface="Calibri"/>
                <a:ea typeface="Calibri"/>
              </a:rPr>
              <a:t> </a:t>
            </a:r>
            <a:r>
              <a:rPr b="0" lang="es-ES" sz="1700" spc="-1" strike="noStrike">
                <a:solidFill>
                  <a:srgbClr val="000000"/>
                </a:solidFill>
                <a:latin typeface="Calibri"/>
                <a:ea typeface="Calibri"/>
              </a:rPr>
              <a:t>Elocta® Adynovi®</a:t>
            </a:r>
            <a:endParaRPr b="0" lang="es-ES" sz="1700" spc="-1" strike="noStrike">
              <a:latin typeface="Arial"/>
            </a:endParaRPr>
          </a:p>
          <a:p>
            <a:pPr>
              <a:lnSpc>
                <a:spcPct val="100000"/>
              </a:lnSpc>
              <a:buNone/>
            </a:pPr>
            <a:endParaRPr b="0" lang="es-ES" sz="1700" spc="-1" strike="noStrike">
              <a:latin typeface="Arial"/>
            </a:endParaRPr>
          </a:p>
          <a:p>
            <a:pPr>
              <a:lnSpc>
                <a:spcPct val="100000"/>
              </a:lnSpc>
              <a:buNone/>
            </a:pPr>
            <a:r>
              <a:rPr b="1" lang="es-ES" sz="1700" spc="-1" strike="noStrike">
                <a:solidFill>
                  <a:srgbClr val="000000"/>
                </a:solidFill>
                <a:latin typeface="Calibri"/>
                <a:ea typeface="Calibri"/>
              </a:rPr>
              <a:t>	</a:t>
            </a:r>
            <a:r>
              <a:rPr b="1" lang="es-ES" sz="1700" spc="-1" strike="noStrike">
                <a:solidFill>
                  <a:srgbClr val="000000"/>
                </a:solidFill>
                <a:latin typeface="Calibri"/>
                <a:ea typeface="Calibri"/>
              </a:rPr>
              <a:t>	</a:t>
            </a:r>
            <a:r>
              <a:rPr b="1" lang="es-ES" sz="1700" spc="-1" strike="noStrike">
                <a:solidFill>
                  <a:srgbClr val="000000"/>
                </a:solidFill>
                <a:latin typeface="Calibri"/>
                <a:ea typeface="Calibri"/>
              </a:rPr>
              <a:t>CONCENTRADOS DE FIX: </a:t>
            </a:r>
            <a:r>
              <a:rPr b="0" lang="es-ES" sz="1700" spc="-1" strike="noStrike">
                <a:solidFill>
                  <a:srgbClr val="000000"/>
                </a:solidFill>
                <a:latin typeface="Calibri"/>
                <a:ea typeface="Calibri"/>
              </a:rPr>
              <a:t>Benefix® Idelvion®</a:t>
            </a:r>
            <a:endParaRPr b="0" lang="es-ES" sz="1700" spc="-1" strike="noStrike">
              <a:latin typeface="Arial"/>
            </a:endParaRPr>
          </a:p>
          <a:p>
            <a:pPr>
              <a:lnSpc>
                <a:spcPct val="100000"/>
              </a:lnSpc>
              <a:buNone/>
            </a:pPr>
            <a:endParaRPr b="0" lang="es-ES" sz="1800" spc="-1" strike="noStrike">
              <a:latin typeface="Arial"/>
            </a:endParaRPr>
          </a:p>
          <a:p>
            <a:pPr lvl="2" marL="1257480" indent="-343080">
              <a:lnSpc>
                <a:spcPct val="100000"/>
              </a:lnSpc>
              <a:buClr>
                <a:srgbClr val="000000"/>
              </a:buClr>
              <a:buFont typeface="Arial"/>
              <a:buChar char="•"/>
            </a:pPr>
            <a:r>
              <a:rPr b="1" lang="es-ES" sz="2000" spc="-1" strike="noStrike">
                <a:solidFill>
                  <a:srgbClr val="000000"/>
                </a:solidFill>
                <a:latin typeface="Calibri"/>
                <a:ea typeface="Calibri"/>
              </a:rPr>
              <a:t>AGENTES BY-PASS</a:t>
            </a:r>
            <a:r>
              <a:rPr b="0" lang="es-ES" sz="1700" spc="-1" strike="noStrike">
                <a:solidFill>
                  <a:srgbClr val="000000"/>
                </a:solidFill>
                <a:latin typeface="Calibri"/>
                <a:ea typeface="Calibri"/>
              </a:rPr>
              <a:t>: Hemlibra®</a:t>
            </a:r>
            <a:endParaRPr b="0" lang="es-ES" sz="1700" spc="-1" strike="noStrike">
              <a:latin typeface="Arial"/>
            </a:endParaRPr>
          </a:p>
          <a:p>
            <a:pPr>
              <a:lnSpc>
                <a:spcPct val="100000"/>
              </a:lnSpc>
              <a:buNone/>
            </a:pPr>
            <a:endParaRPr b="0" lang="es-ES" sz="1800" spc="-1" strike="noStrike">
              <a:latin typeface="Arial"/>
            </a:endParaRPr>
          </a:p>
          <a:p>
            <a:pPr lvl="2" marL="1257480" indent="-343080">
              <a:lnSpc>
                <a:spcPct val="100000"/>
              </a:lnSpc>
              <a:buClr>
                <a:srgbClr val="000000"/>
              </a:buClr>
              <a:buFont typeface="Arial"/>
              <a:buChar char="•"/>
            </a:pPr>
            <a:r>
              <a:rPr b="1" lang="es-ES" sz="2000" spc="-1" strike="noStrike">
                <a:solidFill>
                  <a:srgbClr val="000000"/>
                </a:solidFill>
                <a:latin typeface="Calibri"/>
                <a:ea typeface="Calibri"/>
              </a:rPr>
              <a:t>DDAVP</a:t>
            </a:r>
            <a:r>
              <a:rPr b="1" lang="es-ES" sz="1700" spc="-1" strike="noStrike">
                <a:solidFill>
                  <a:srgbClr val="000000"/>
                </a:solidFill>
                <a:latin typeface="Calibri"/>
                <a:ea typeface="Calibri"/>
              </a:rPr>
              <a:t> (Minurin®):  </a:t>
            </a:r>
            <a:r>
              <a:rPr b="0" lang="es-ES" sz="1700" spc="-1" strike="noStrike">
                <a:solidFill>
                  <a:srgbClr val="000000"/>
                </a:solidFill>
                <a:latin typeface="Calibri"/>
                <a:ea typeface="Calibri"/>
              </a:rPr>
              <a:t>hemofilia A/ enfermedad de VW</a:t>
            </a:r>
            <a:endParaRPr b="0" lang="es-ES" sz="1700" spc="-1" strike="noStrike">
              <a:latin typeface="Arial"/>
            </a:endParaRPr>
          </a:p>
          <a:p>
            <a:pPr>
              <a:lnSpc>
                <a:spcPct val="100000"/>
              </a:lnSpc>
              <a:buNone/>
            </a:pPr>
            <a:endParaRPr b="0" lang="es-ES" sz="1800" spc="-1" strike="noStrike">
              <a:latin typeface="Arial"/>
            </a:endParaRPr>
          </a:p>
          <a:p>
            <a:pPr lvl="2" marL="1257480" indent="-343080">
              <a:lnSpc>
                <a:spcPct val="100000"/>
              </a:lnSpc>
              <a:buClr>
                <a:srgbClr val="000000"/>
              </a:buClr>
              <a:buFont typeface="Arial"/>
              <a:buChar char="•"/>
            </a:pPr>
            <a:r>
              <a:rPr b="1" lang="es-ES" sz="2000" spc="-1" strike="noStrike">
                <a:solidFill>
                  <a:srgbClr val="000000"/>
                </a:solidFill>
                <a:latin typeface="Calibri"/>
                <a:ea typeface="Calibri"/>
              </a:rPr>
              <a:t>Acido tranexámico </a:t>
            </a:r>
            <a:r>
              <a:rPr b="1" lang="es-ES" sz="1700" spc="-1" strike="noStrike">
                <a:solidFill>
                  <a:srgbClr val="000000"/>
                </a:solidFill>
                <a:latin typeface="Calibri"/>
                <a:ea typeface="Calibri"/>
              </a:rPr>
              <a:t>(Amchafibrin®):</a:t>
            </a:r>
            <a:r>
              <a:rPr b="0" lang="es-ES" sz="1700" spc="-1" strike="noStrike">
                <a:solidFill>
                  <a:srgbClr val="000000"/>
                </a:solidFill>
                <a:latin typeface="Calibri"/>
                <a:ea typeface="Calibri"/>
              </a:rPr>
              <a:t>tópico/vo/iv</a:t>
            </a:r>
            <a:endParaRPr b="0" lang="es-ES" sz="1700" spc="-1" strike="noStrike">
              <a:latin typeface="Arial"/>
            </a:endParaRPr>
          </a:p>
          <a:p>
            <a:pPr>
              <a:lnSpc>
                <a:spcPct val="100000"/>
              </a:lnSpc>
              <a:buNone/>
            </a:pPr>
            <a:endParaRPr b="0" lang="es-ES" sz="1800" spc="-1" strike="noStrike">
              <a:latin typeface="Arial"/>
            </a:endParaRPr>
          </a:p>
          <a:p>
            <a:pPr>
              <a:lnSpc>
                <a:spcPct val="100000"/>
              </a:lnSpc>
              <a:buNone/>
            </a:pPr>
            <a:endParaRPr b="0" lang="es-ES" sz="1800" spc="-1" strike="noStrike">
              <a:latin typeface="Arial"/>
            </a:endParaRPr>
          </a:p>
          <a:p>
            <a:pPr>
              <a:lnSpc>
                <a:spcPct val="100000"/>
              </a:lnSpc>
              <a:buNone/>
            </a:pPr>
            <a:endParaRPr b="0" lang="es-ES" sz="1800" spc="-1" strike="noStrike">
              <a:latin typeface="Arial"/>
            </a:endParaRPr>
          </a:p>
          <a:p>
            <a:pPr>
              <a:lnSpc>
                <a:spcPct val="100000"/>
              </a:lnSpc>
              <a:buNone/>
            </a:pPr>
            <a:endParaRPr b="0" lang="es-ES" sz="1800" spc="-1" strike="noStrike">
              <a:latin typeface="Arial"/>
            </a:endParaRPr>
          </a:p>
        </p:txBody>
      </p:sp>
      <p:sp>
        <p:nvSpPr>
          <p:cNvPr id="335" name="CustomShape 2"/>
          <p:cNvSpPr/>
          <p:nvPr/>
        </p:nvSpPr>
        <p:spPr>
          <a:xfrm>
            <a:off x="467640" y="0"/>
            <a:ext cx="7770960" cy="1325880"/>
          </a:xfrm>
          <a:prstGeom prst="rect">
            <a:avLst/>
          </a:prstGeom>
          <a:noFill/>
          <a:ln w="0">
            <a:noFill/>
          </a:ln>
        </p:spPr>
        <p:style>
          <a:lnRef idx="0"/>
          <a:fillRef idx="0"/>
          <a:effectRef idx="0"/>
          <a:fontRef idx="minor"/>
        </p:style>
        <p:txBody>
          <a:bodyPr lIns="0" rIns="0" tIns="0" bIns="0" anchor="ctr">
            <a:noAutofit/>
          </a:bodyPr>
          <a:p>
            <a:pPr>
              <a:lnSpc>
                <a:spcPct val="100000"/>
              </a:lnSpc>
              <a:buNone/>
            </a:pPr>
            <a:r>
              <a:rPr b="0" lang="es-ES" sz="3400" spc="-1" strike="noStrike">
                <a:solidFill>
                  <a:srgbClr val="ffffff"/>
                </a:solidFill>
                <a:latin typeface="Calibri"/>
                <a:ea typeface="Calibri"/>
              </a:rPr>
              <a:t>	</a:t>
            </a:r>
            <a:r>
              <a:rPr b="1" lang="es-ES" sz="3400" spc="-1" strike="noStrike">
                <a:solidFill>
                  <a:srgbClr val="c00000"/>
                </a:solidFill>
                <a:latin typeface="Calibri"/>
                <a:ea typeface="Calibri"/>
              </a:rPr>
              <a:t>5.</a:t>
            </a:r>
            <a:r>
              <a:rPr b="0" lang="es-ES" sz="3400" spc="-1" strike="noStrike">
                <a:solidFill>
                  <a:srgbClr val="ffffff"/>
                </a:solidFill>
                <a:latin typeface="Calibri"/>
                <a:ea typeface="Calibri"/>
              </a:rPr>
              <a:t> </a:t>
            </a:r>
            <a:r>
              <a:rPr b="1" lang="es-ES" sz="3400" spc="-1" strike="noStrike">
                <a:solidFill>
                  <a:srgbClr val="c00000"/>
                </a:solidFill>
                <a:latin typeface="Calibri"/>
                <a:ea typeface="Calibri"/>
              </a:rPr>
              <a:t>Tratamiento  de la Hemofilia</a:t>
            </a:r>
            <a:endParaRPr b="0" lang="es-ES" sz="3400" spc="-1" strike="noStrike">
              <a:latin typeface="Arial"/>
            </a:endParaRPr>
          </a:p>
        </p:txBody>
      </p:sp>
      <p:sp>
        <p:nvSpPr>
          <p:cNvPr id="336" name="CustomShape 3"/>
          <p:cNvSpPr/>
          <p:nvPr/>
        </p:nvSpPr>
        <p:spPr>
          <a:xfrm>
            <a:off x="3852000" y="5954400"/>
            <a:ext cx="1314360" cy="23976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CustomShape 1"/>
          <p:cNvSpPr/>
          <p:nvPr/>
        </p:nvSpPr>
        <p:spPr>
          <a:xfrm>
            <a:off x="457200" y="188640"/>
            <a:ext cx="8289720" cy="1078560"/>
          </a:xfrm>
          <a:prstGeom prst="rect">
            <a:avLst/>
          </a:prstGeom>
          <a:noFill/>
          <a:ln w="0">
            <a:noFill/>
          </a:ln>
        </p:spPr>
        <p:style>
          <a:lnRef idx="0"/>
          <a:fillRef idx="0"/>
          <a:effectRef idx="0"/>
          <a:fontRef idx="minor"/>
        </p:style>
        <p:txBody>
          <a:bodyPr lIns="45720" rIns="45720" tIns="45000" bIns="45000" anchor="ctr">
            <a:noAutofit/>
          </a:bodyPr>
          <a:p>
            <a:pPr>
              <a:lnSpc>
                <a:spcPct val="100000"/>
              </a:lnSpc>
              <a:buNone/>
            </a:pPr>
            <a:r>
              <a:rPr b="1" lang="es-ES" sz="3600" spc="-1" strike="noStrike">
                <a:solidFill>
                  <a:srgbClr val="c00000"/>
                </a:solidFill>
                <a:latin typeface="Calibri"/>
                <a:ea typeface="Calibri"/>
              </a:rPr>
              <a:t>	</a:t>
            </a:r>
            <a:r>
              <a:rPr b="1" lang="es-ES" sz="3600" spc="-1" strike="noStrike">
                <a:solidFill>
                  <a:srgbClr val="c00000"/>
                </a:solidFill>
                <a:latin typeface="Calibri"/>
                <a:ea typeface="Calibri"/>
              </a:rPr>
              <a:t> </a:t>
            </a:r>
            <a:r>
              <a:rPr b="1" lang="es-ES" sz="3600" spc="-1" strike="noStrike">
                <a:solidFill>
                  <a:srgbClr val="c00000"/>
                </a:solidFill>
                <a:latin typeface="Calibri"/>
                <a:ea typeface="Calibri"/>
              </a:rPr>
              <a:t>Tratamiento: Productos </a:t>
            </a:r>
            <a:endParaRPr b="0" lang="es-ES" sz="3600" spc="-1" strike="noStrike">
              <a:latin typeface="Arial"/>
            </a:endParaRPr>
          </a:p>
        </p:txBody>
      </p:sp>
      <p:sp>
        <p:nvSpPr>
          <p:cNvPr id="338" name="CustomShape 2"/>
          <p:cNvSpPr/>
          <p:nvPr/>
        </p:nvSpPr>
        <p:spPr>
          <a:xfrm>
            <a:off x="457200" y="1497600"/>
            <a:ext cx="8228160" cy="4967280"/>
          </a:xfrm>
          <a:prstGeom prst="rect">
            <a:avLst/>
          </a:prstGeom>
          <a:noFill/>
          <a:ln w="0">
            <a:noFill/>
          </a:ln>
        </p:spPr>
        <p:style>
          <a:lnRef idx="0"/>
          <a:fillRef idx="0"/>
          <a:effectRef idx="0"/>
          <a:fontRef idx="minor"/>
        </p:style>
        <p:txBody>
          <a:bodyPr lIns="45720" rIns="45720" tIns="45000" bIns="45000" anchor="t">
            <a:noAutofit/>
          </a:bodyPr>
          <a:p>
            <a:pPr>
              <a:lnSpc>
                <a:spcPct val="100000"/>
              </a:lnSpc>
              <a:buNone/>
            </a:pPr>
            <a:r>
              <a:rPr b="1" lang="es-ES" sz="2200" spc="-1" strike="noStrike">
                <a:solidFill>
                  <a:srgbClr val="000000"/>
                </a:solidFill>
                <a:latin typeface="Calibri"/>
                <a:ea typeface="Calibri"/>
              </a:rPr>
              <a:t>Reemplazo del factor VIII o FIX </a:t>
            </a:r>
            <a:r>
              <a:rPr b="0" lang="es-ES" sz="2200" spc="-1" strike="noStrike">
                <a:solidFill>
                  <a:srgbClr val="000000"/>
                </a:solidFill>
                <a:latin typeface="Calibri"/>
                <a:ea typeface="Calibri"/>
              </a:rPr>
              <a:t>:</a:t>
            </a:r>
            <a:r>
              <a:rPr b="0" lang="es-ES" sz="2200" spc="-1" strike="noStrike">
                <a:solidFill>
                  <a:srgbClr val="000000"/>
                </a:solidFill>
                <a:latin typeface="Calibri"/>
                <a:ea typeface="Wingdings"/>
              </a:rPr>
              <a:t> </a:t>
            </a:r>
            <a:r>
              <a:rPr b="1" lang="es-ES" sz="2200" spc="-1" strike="noStrike">
                <a:solidFill>
                  <a:srgbClr val="000000"/>
                </a:solidFill>
                <a:latin typeface="Calibri"/>
                <a:ea typeface="Calibri"/>
              </a:rPr>
              <a:t>Concentrados de factor (intravenoso)</a:t>
            </a:r>
            <a:endParaRPr b="0" lang="es-ES" sz="2200" spc="-1" strike="noStrike">
              <a:latin typeface="Arial"/>
            </a:endParaRPr>
          </a:p>
          <a:p>
            <a:pPr>
              <a:lnSpc>
                <a:spcPct val="100000"/>
              </a:lnSpc>
              <a:buNone/>
            </a:pPr>
            <a:endParaRPr b="0" lang="es-ES" sz="1800" spc="-1" strike="noStrike">
              <a:latin typeface="Arial"/>
            </a:endParaRPr>
          </a:p>
          <a:p>
            <a:pPr lvl="2" marL="914400" indent="-216000">
              <a:lnSpc>
                <a:spcPct val="100000"/>
              </a:lnSpc>
              <a:buClr>
                <a:srgbClr val="000000"/>
              </a:buClr>
              <a:buFont typeface="Arial"/>
              <a:buChar char="•"/>
            </a:pPr>
            <a:r>
              <a:rPr b="1" lang="es-ES" sz="2200" spc="-1" strike="noStrike">
                <a:solidFill>
                  <a:srgbClr val="000000"/>
                </a:solidFill>
                <a:latin typeface="Calibri"/>
                <a:ea typeface="Calibri"/>
              </a:rPr>
              <a:t>Plasmático: </a:t>
            </a:r>
            <a:r>
              <a:rPr b="0" lang="es-ES" sz="2200" spc="-1" strike="noStrike">
                <a:solidFill>
                  <a:srgbClr val="000000"/>
                </a:solidFill>
                <a:latin typeface="Calibri"/>
                <a:ea typeface="Calibri"/>
              </a:rPr>
              <a:t>Fraccionamiento a partir de plasma de donantes humanos sanos</a:t>
            </a:r>
            <a:endParaRPr b="0" lang="es-ES" sz="2200" spc="-1" strike="noStrike">
              <a:latin typeface="Arial"/>
            </a:endParaRPr>
          </a:p>
          <a:p>
            <a:pPr>
              <a:lnSpc>
                <a:spcPct val="100000"/>
              </a:lnSpc>
              <a:buNone/>
            </a:pPr>
            <a:endParaRPr b="0" lang="es-ES" sz="1800" spc="-1" strike="noStrike">
              <a:latin typeface="Arial"/>
            </a:endParaRPr>
          </a:p>
          <a:p>
            <a:pPr lvl="2" marL="914400" indent="-216000">
              <a:lnSpc>
                <a:spcPct val="100000"/>
              </a:lnSpc>
              <a:buClr>
                <a:srgbClr val="000000"/>
              </a:buClr>
              <a:buFont typeface="Arial"/>
              <a:buChar char="•"/>
            </a:pPr>
            <a:r>
              <a:rPr b="1" lang="es-ES" sz="2200" spc="-1" strike="noStrike" u="sng">
                <a:solidFill>
                  <a:srgbClr val="000000"/>
                </a:solidFill>
                <a:uFillTx/>
                <a:latin typeface="Calibri"/>
                <a:ea typeface="Calibri"/>
              </a:rPr>
              <a:t>Recombinante</a:t>
            </a:r>
            <a:r>
              <a:rPr b="1" lang="es-ES" sz="2200" spc="-1" strike="noStrike">
                <a:solidFill>
                  <a:srgbClr val="000000"/>
                </a:solidFill>
                <a:latin typeface="Calibri"/>
                <a:ea typeface="Calibri"/>
              </a:rPr>
              <a:t>: </a:t>
            </a:r>
            <a:r>
              <a:rPr b="0" lang="es-ES" sz="2200" spc="-1" strike="noStrike">
                <a:solidFill>
                  <a:srgbClr val="000000"/>
                </a:solidFill>
                <a:latin typeface="Calibri"/>
                <a:ea typeface="Calibri"/>
              </a:rPr>
              <a:t>Inserción y expresión del gen del Factor en líneas celulares eucariotas para que produzcan el factor.</a:t>
            </a:r>
            <a:endParaRPr b="0" lang="es-ES" sz="2200" spc="-1" strike="noStrike">
              <a:latin typeface="Arial"/>
            </a:endParaRPr>
          </a:p>
          <a:p>
            <a:pPr>
              <a:lnSpc>
                <a:spcPct val="100000"/>
              </a:lnSpc>
              <a:buNone/>
            </a:pPr>
            <a:endParaRPr b="0" lang="es-ES" sz="2200" spc="-1" strike="noStrike">
              <a:latin typeface="Arial"/>
            </a:endParaRPr>
          </a:p>
          <a:p>
            <a:pPr lvl="2" marL="914400" indent="-216000">
              <a:lnSpc>
                <a:spcPct val="100000"/>
              </a:lnSpc>
              <a:buClr>
                <a:srgbClr val="000000"/>
              </a:buClr>
              <a:buFont typeface="Arial"/>
              <a:buChar char="•"/>
            </a:pPr>
            <a:r>
              <a:rPr b="0" lang="es-ES" sz="2200" spc="-1" strike="noStrike">
                <a:solidFill>
                  <a:srgbClr val="000000"/>
                </a:solidFill>
                <a:latin typeface="Calibri"/>
                <a:ea typeface="Calibri"/>
              </a:rPr>
              <a:t>1ª ,2ª o 3ª generación</a:t>
            </a:r>
            <a:endParaRPr b="0" lang="es-ES" sz="2200" spc="-1" strike="noStrike">
              <a:latin typeface="Arial"/>
            </a:endParaRPr>
          </a:p>
          <a:p>
            <a:pPr>
              <a:lnSpc>
                <a:spcPct val="100000"/>
              </a:lnSpc>
              <a:buNone/>
            </a:pPr>
            <a:endParaRPr b="0" lang="es-ES" sz="2200" spc="-1" strike="noStrike">
              <a:latin typeface="Arial"/>
            </a:endParaRPr>
          </a:p>
          <a:p>
            <a:pPr lvl="2" marL="914400" indent="-216000">
              <a:lnSpc>
                <a:spcPct val="100000"/>
              </a:lnSpc>
              <a:buClr>
                <a:srgbClr val="000000"/>
              </a:buClr>
              <a:buFont typeface="Arial"/>
              <a:buChar char="•"/>
            </a:pPr>
            <a:r>
              <a:rPr b="1" lang="es-ES" sz="2200" spc="-1" strike="noStrike">
                <a:solidFill>
                  <a:srgbClr val="000000"/>
                </a:solidFill>
                <a:latin typeface="Calibri"/>
                <a:ea typeface="Calibri"/>
              </a:rPr>
              <a:t>Factores de </a:t>
            </a:r>
            <a:r>
              <a:rPr b="1" lang="es-ES" sz="2200" spc="-1" strike="noStrike" u="sng">
                <a:solidFill>
                  <a:srgbClr val="000000"/>
                </a:solidFill>
                <a:uFillTx/>
                <a:latin typeface="Calibri"/>
                <a:ea typeface="Calibri"/>
              </a:rPr>
              <a:t>vida media extendida</a:t>
            </a:r>
            <a:r>
              <a:rPr b="0" lang="es-ES" sz="2200" spc="-1" strike="noStrike">
                <a:solidFill>
                  <a:srgbClr val="000000"/>
                </a:solidFill>
                <a:latin typeface="Calibri"/>
                <a:ea typeface="Calibri"/>
              </a:rPr>
              <a:t>: vida media más larga: 1.5 veces para FVIII, hasta 6 veces para FIX</a:t>
            </a:r>
            <a:endParaRPr b="0" lang="es-ES" sz="2200" spc="-1" strike="noStrike">
              <a:latin typeface="Arial"/>
            </a:endParaRPr>
          </a:p>
        </p:txBody>
      </p:sp>
      <p:sp>
        <p:nvSpPr>
          <p:cNvPr id="339" name="CustomShape 3"/>
          <p:cNvSpPr/>
          <p:nvPr/>
        </p:nvSpPr>
        <p:spPr>
          <a:xfrm>
            <a:off x="490320" y="6536520"/>
            <a:ext cx="6211080" cy="273240"/>
          </a:xfrm>
          <a:prstGeom prst="rect">
            <a:avLst/>
          </a:prstGeom>
          <a:noFill/>
          <a:ln w="12600">
            <a:noFill/>
          </a:ln>
        </p:spPr>
        <p:style>
          <a:lnRef idx="0"/>
          <a:fillRef idx="0"/>
          <a:effectRef idx="0"/>
          <a:fontRef idx="minor"/>
        </p:style>
        <p:txBody>
          <a:bodyPr wrap="none" lIns="46080" rIns="46080" tIns="46080" bIns="46080" anchor="t">
            <a:noAutofit/>
          </a:bodyPr>
          <a:p>
            <a:pPr>
              <a:lnSpc>
                <a:spcPct val="100000"/>
              </a:lnSpc>
              <a:buNone/>
            </a:pPr>
            <a:r>
              <a:rPr b="1" lang="es-ES" sz="1200" spc="-1" strike="noStrike">
                <a:solidFill>
                  <a:srgbClr val="000000"/>
                </a:solidFill>
                <a:latin typeface="Calibri"/>
                <a:ea typeface="Calibri"/>
              </a:rPr>
              <a:t>Hemofilia Guía Terapéutica. </a:t>
            </a:r>
            <a:r>
              <a:rPr b="0" lang="es-ES" sz="1200" spc="-1" strike="noStrike">
                <a:solidFill>
                  <a:srgbClr val="000000"/>
                </a:solidFill>
                <a:latin typeface="Calibri"/>
                <a:ea typeface="Calibri"/>
              </a:rPr>
              <a:t>Ministerio de Sanidad, Servicios Sociales e Igualdad. Noviembre, 2012</a:t>
            </a:r>
            <a:endParaRPr b="0" lang="es-ES" sz="12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CustomShape 1"/>
          <p:cNvSpPr/>
          <p:nvPr/>
        </p:nvSpPr>
        <p:spPr>
          <a:xfrm>
            <a:off x="490320" y="6536520"/>
            <a:ext cx="6211080" cy="273240"/>
          </a:xfrm>
          <a:prstGeom prst="rect">
            <a:avLst/>
          </a:prstGeom>
          <a:noFill/>
          <a:ln w="12600">
            <a:noFill/>
          </a:ln>
        </p:spPr>
        <p:style>
          <a:lnRef idx="0"/>
          <a:fillRef idx="0"/>
          <a:effectRef idx="0"/>
          <a:fontRef idx="minor"/>
        </p:style>
        <p:txBody>
          <a:bodyPr wrap="none" lIns="46080" rIns="46080" tIns="46080" bIns="46080" anchor="t">
            <a:noAutofit/>
          </a:bodyPr>
          <a:p>
            <a:pPr>
              <a:lnSpc>
                <a:spcPct val="100000"/>
              </a:lnSpc>
              <a:buNone/>
            </a:pPr>
            <a:r>
              <a:rPr b="1" lang="es-ES" sz="1200" spc="-1" strike="noStrike">
                <a:solidFill>
                  <a:srgbClr val="000000"/>
                </a:solidFill>
                <a:latin typeface="Calibri"/>
                <a:ea typeface="Calibri"/>
              </a:rPr>
              <a:t>Hemofilia Guía Terapéutica. </a:t>
            </a:r>
            <a:r>
              <a:rPr b="0" lang="es-ES" sz="1200" spc="-1" strike="noStrike">
                <a:solidFill>
                  <a:srgbClr val="000000"/>
                </a:solidFill>
                <a:latin typeface="Calibri"/>
                <a:ea typeface="Calibri"/>
              </a:rPr>
              <a:t>Ministerio de Sanidad, Servicios Sociales e Igualdad. Noviembre, 2012</a:t>
            </a:r>
            <a:endParaRPr b="0" lang="es-ES" sz="1200" spc="-1" strike="noStrike">
              <a:latin typeface="Arial"/>
            </a:endParaRPr>
          </a:p>
        </p:txBody>
      </p:sp>
      <p:sp>
        <p:nvSpPr>
          <p:cNvPr id="341" name="CustomShape 2"/>
          <p:cNvSpPr/>
          <p:nvPr/>
        </p:nvSpPr>
        <p:spPr>
          <a:xfrm>
            <a:off x="990720" y="1743120"/>
            <a:ext cx="7542360" cy="836640"/>
          </a:xfrm>
          <a:prstGeom prst="rect">
            <a:avLst/>
          </a:prstGeom>
          <a:solidFill>
            <a:srgbClr val="e1e1d3"/>
          </a:solidFill>
          <a:ln w="9360">
            <a:solidFill>
              <a:srgbClr val="9d1e22"/>
            </a:solidFill>
            <a:bevel/>
          </a:ln>
        </p:spPr>
        <p:style>
          <a:lnRef idx="0"/>
          <a:fillRef idx="0"/>
          <a:effectRef idx="0"/>
          <a:fontRef idx="minor"/>
        </p:style>
      </p:sp>
      <p:sp>
        <p:nvSpPr>
          <p:cNvPr id="342" name="CustomShape 3"/>
          <p:cNvSpPr/>
          <p:nvPr/>
        </p:nvSpPr>
        <p:spPr>
          <a:xfrm>
            <a:off x="1386000" y="2025360"/>
            <a:ext cx="6751080" cy="272520"/>
          </a:xfrm>
          <a:prstGeom prst="rect">
            <a:avLst/>
          </a:prstGeom>
          <a:noFill/>
          <a:ln w="12600">
            <a:noFill/>
          </a:ln>
        </p:spPr>
        <p:style>
          <a:lnRef idx="0"/>
          <a:fillRef idx="0"/>
          <a:effectRef idx="0"/>
          <a:fontRef idx="minor"/>
        </p:style>
        <p:txBody>
          <a:bodyPr wrap="none" lIns="0" rIns="0" tIns="0" bIns="0" anchor="ctr">
            <a:noAutofit/>
          </a:bodyPr>
          <a:p>
            <a:pPr algn="ctr">
              <a:lnSpc>
                <a:spcPct val="100000"/>
              </a:lnSpc>
              <a:buNone/>
            </a:pPr>
            <a:r>
              <a:rPr b="1" lang="es-ES" sz="1800" spc="-1" strike="noStrike">
                <a:solidFill>
                  <a:srgbClr val="9d1e22"/>
                </a:solidFill>
                <a:latin typeface="Calibri"/>
                <a:ea typeface="Calibri"/>
              </a:rPr>
              <a:t>1 UI = </a:t>
            </a:r>
            <a:r>
              <a:rPr b="0" lang="es-ES" sz="1800" spc="-1" strike="noStrike">
                <a:solidFill>
                  <a:srgbClr val="9d1e22"/>
                </a:solidFill>
                <a:latin typeface="Calibri"/>
                <a:ea typeface="Calibri"/>
              </a:rPr>
              <a:t>100% de actividad del factor en 1 ml de plasma de donantes sanos</a:t>
            </a:r>
            <a:endParaRPr b="0" lang="es-ES" sz="1800" spc="-1" strike="noStrike">
              <a:latin typeface="Arial"/>
            </a:endParaRPr>
          </a:p>
        </p:txBody>
      </p:sp>
      <p:sp>
        <p:nvSpPr>
          <p:cNvPr id="343" name="CustomShape 4"/>
          <p:cNvSpPr/>
          <p:nvPr/>
        </p:nvSpPr>
        <p:spPr>
          <a:xfrm>
            <a:off x="990720" y="2886120"/>
            <a:ext cx="7542360" cy="836640"/>
          </a:xfrm>
          <a:prstGeom prst="rect">
            <a:avLst/>
          </a:prstGeom>
          <a:solidFill>
            <a:srgbClr val="e1e1d3"/>
          </a:solidFill>
          <a:ln w="9360">
            <a:solidFill>
              <a:srgbClr val="9d1e22"/>
            </a:solidFill>
            <a:bevel/>
          </a:ln>
        </p:spPr>
        <p:style>
          <a:lnRef idx="0"/>
          <a:fillRef idx="0"/>
          <a:effectRef idx="0"/>
          <a:fontRef idx="minor"/>
        </p:style>
      </p:sp>
      <p:sp>
        <p:nvSpPr>
          <p:cNvPr id="344" name="CustomShape 5"/>
          <p:cNvSpPr/>
          <p:nvPr/>
        </p:nvSpPr>
        <p:spPr>
          <a:xfrm>
            <a:off x="2829240" y="2894040"/>
            <a:ext cx="3864960" cy="821160"/>
          </a:xfrm>
          <a:prstGeom prst="rect">
            <a:avLst/>
          </a:prstGeom>
          <a:noFill/>
          <a:ln w="12600">
            <a:noFill/>
          </a:ln>
        </p:spPr>
        <p:style>
          <a:lnRef idx="0"/>
          <a:fillRef idx="0"/>
          <a:effectRef idx="0"/>
          <a:fontRef idx="minor"/>
        </p:style>
        <p:txBody>
          <a:bodyPr wrap="none" lIns="0" rIns="0" tIns="0" bIns="0" anchor="ctr">
            <a:noAutofit/>
          </a:bodyPr>
          <a:p>
            <a:pPr algn="ctr">
              <a:lnSpc>
                <a:spcPct val="100000"/>
              </a:lnSpc>
              <a:buNone/>
            </a:pPr>
            <a:r>
              <a:rPr b="1" lang="es-ES" sz="1800" spc="-1" strike="noStrike">
                <a:solidFill>
                  <a:srgbClr val="9d1e22"/>
                </a:solidFill>
                <a:latin typeface="Calibri"/>
                <a:ea typeface="Calibri"/>
              </a:rPr>
              <a:t>La administración de 1 UI/kg de peso: </a:t>
            </a:r>
            <a:endParaRPr b="0" lang="es-ES" sz="1800" spc="-1" strike="noStrike">
              <a:latin typeface="Arial"/>
            </a:endParaRPr>
          </a:p>
          <a:p>
            <a:pPr algn="ctr">
              <a:lnSpc>
                <a:spcPct val="100000"/>
              </a:lnSpc>
              <a:buNone/>
            </a:pPr>
            <a:r>
              <a:rPr b="1" lang="es-ES" sz="1800" spc="-1" strike="noStrike">
                <a:solidFill>
                  <a:srgbClr val="9d1e22"/>
                </a:solidFill>
                <a:latin typeface="Calibri"/>
                <a:ea typeface="Calibri"/>
              </a:rPr>
              <a:t> ↑ </a:t>
            </a:r>
            <a:r>
              <a:rPr b="1" lang="es-ES" sz="1800" spc="-1" strike="noStrike">
                <a:solidFill>
                  <a:srgbClr val="9d1e22"/>
                </a:solidFill>
                <a:latin typeface="Calibri"/>
                <a:ea typeface="Calibri"/>
              </a:rPr>
              <a:t>2% actividad FVIII en plasma  Vm 12h</a:t>
            </a:r>
            <a:endParaRPr b="0" lang="es-ES" sz="1800" spc="-1" strike="noStrike">
              <a:latin typeface="Arial"/>
            </a:endParaRPr>
          </a:p>
          <a:p>
            <a:pPr>
              <a:lnSpc>
                <a:spcPct val="100000"/>
              </a:lnSpc>
              <a:buNone/>
            </a:pPr>
            <a:r>
              <a:rPr b="1" lang="es-ES" sz="1800" spc="-1" strike="noStrike">
                <a:solidFill>
                  <a:srgbClr val="9d1e22"/>
                </a:solidFill>
                <a:latin typeface="Calibri"/>
                <a:ea typeface="Calibri"/>
              </a:rPr>
              <a:t>  ↑ </a:t>
            </a:r>
            <a:r>
              <a:rPr b="1" lang="es-ES" sz="1800" spc="-1" strike="noStrike">
                <a:solidFill>
                  <a:srgbClr val="9d1e22"/>
                </a:solidFill>
                <a:latin typeface="Calibri"/>
                <a:ea typeface="Calibri"/>
              </a:rPr>
              <a:t>1% actividad FIX en plasma    Vm 24h</a:t>
            </a:r>
            <a:endParaRPr b="0" lang="es-ES" sz="1800" spc="-1" strike="noStrike">
              <a:latin typeface="Arial"/>
            </a:endParaRPr>
          </a:p>
        </p:txBody>
      </p:sp>
      <p:sp>
        <p:nvSpPr>
          <p:cNvPr id="345" name="Line 6"/>
          <p:cNvSpPr/>
          <p:nvPr/>
        </p:nvSpPr>
        <p:spPr>
          <a:xfrm>
            <a:off x="4427640" y="3809160"/>
            <a:ext cx="360" cy="457920"/>
          </a:xfrm>
          <a:prstGeom prst="line">
            <a:avLst/>
          </a:prstGeom>
          <a:ln w="57240">
            <a:solidFill>
              <a:srgbClr val="9d1e22"/>
            </a:solidFill>
            <a:round/>
            <a:tailEnd len="med" type="triangle" w="med"/>
          </a:ln>
        </p:spPr>
        <p:style>
          <a:lnRef idx="0"/>
          <a:fillRef idx="0"/>
          <a:effectRef idx="0"/>
          <a:fontRef idx="minor"/>
        </p:style>
      </p:sp>
      <p:sp>
        <p:nvSpPr>
          <p:cNvPr id="346" name="CustomShape 7"/>
          <p:cNvSpPr/>
          <p:nvPr/>
        </p:nvSpPr>
        <p:spPr>
          <a:xfrm rot="21580800">
            <a:off x="411120" y="4666680"/>
            <a:ext cx="8318160" cy="608040"/>
          </a:xfrm>
          <a:prstGeom prst="rect">
            <a:avLst/>
          </a:prstGeom>
          <a:noFill/>
          <a:ln w="12600">
            <a:noFill/>
          </a:ln>
        </p:spPr>
        <p:style>
          <a:lnRef idx="0"/>
          <a:fillRef idx="0"/>
          <a:effectRef idx="0"/>
          <a:fontRef idx="minor"/>
        </p:style>
        <p:txBody>
          <a:bodyPr lIns="0" rIns="0" tIns="0" bIns="0" anchor="ctr">
            <a:noAutofit/>
          </a:bodyPr>
          <a:p>
            <a:pPr algn="ctr">
              <a:lnSpc>
                <a:spcPct val="100000"/>
              </a:lnSpc>
              <a:buNone/>
            </a:pPr>
            <a:r>
              <a:rPr b="1" lang="es-ES" sz="2000" spc="-1" strike="noStrike">
                <a:solidFill>
                  <a:srgbClr val="000000"/>
                </a:solidFill>
                <a:latin typeface="Calibri"/>
                <a:ea typeface="Calibri"/>
              </a:rPr>
              <a:t>Dosis = Peso corporal (Kg) x Aumento de actividad F VIII (%) x 0,5</a:t>
            </a:r>
            <a:endParaRPr b="0" lang="es-ES" sz="2000" spc="-1" strike="noStrike">
              <a:latin typeface="Arial"/>
            </a:endParaRPr>
          </a:p>
          <a:p>
            <a:pPr algn="ctr">
              <a:lnSpc>
                <a:spcPct val="100000"/>
              </a:lnSpc>
              <a:buNone/>
            </a:pPr>
            <a:r>
              <a:rPr b="1" lang="es-ES" sz="2000" spc="-1" strike="noStrike">
                <a:solidFill>
                  <a:srgbClr val="000000"/>
                </a:solidFill>
                <a:latin typeface="Calibri"/>
                <a:ea typeface="Calibri"/>
              </a:rPr>
              <a:t>Peso corporal (Kg) xAumento de actividad</a:t>
            </a:r>
            <a:r>
              <a:rPr b="1" lang="es-ES" sz="2000" spc="-1" strike="noStrike">
                <a:solidFill>
                  <a:srgbClr val="ffffff"/>
                </a:solidFill>
                <a:latin typeface="Calibri"/>
                <a:ea typeface="Calibri"/>
              </a:rPr>
              <a:t> FIX (</a:t>
            </a:r>
            <a:endParaRPr b="0" lang="es-ES" sz="2000" spc="-1" strike="noStrike">
              <a:latin typeface="Arial"/>
            </a:endParaRPr>
          </a:p>
        </p:txBody>
      </p:sp>
      <p:sp>
        <p:nvSpPr>
          <p:cNvPr id="347" name="CustomShape 8"/>
          <p:cNvSpPr/>
          <p:nvPr/>
        </p:nvSpPr>
        <p:spPr>
          <a:xfrm>
            <a:off x="377280" y="188640"/>
            <a:ext cx="8289720" cy="1078560"/>
          </a:xfrm>
          <a:prstGeom prst="rect">
            <a:avLst/>
          </a:prstGeom>
          <a:noFill/>
          <a:ln w="0">
            <a:noFill/>
          </a:ln>
        </p:spPr>
        <p:style>
          <a:lnRef idx="0"/>
          <a:fillRef idx="0"/>
          <a:effectRef idx="0"/>
          <a:fontRef idx="minor"/>
        </p:style>
        <p:txBody>
          <a:bodyPr lIns="0" rIns="0" tIns="0" bIns="0" anchor="ctr">
            <a:noAutofit/>
          </a:bodyPr>
          <a:p>
            <a:pPr>
              <a:lnSpc>
                <a:spcPct val="100000"/>
              </a:lnSpc>
              <a:buNone/>
            </a:pPr>
            <a:r>
              <a:rPr b="1" lang="es-ES" sz="3600" spc="-1" strike="noStrike">
                <a:solidFill>
                  <a:srgbClr val="c00000"/>
                </a:solidFill>
                <a:latin typeface="Calibri"/>
                <a:ea typeface="Calibri"/>
              </a:rPr>
              <a:t>	</a:t>
            </a:r>
            <a:r>
              <a:rPr b="1" lang="es-ES" sz="3600" spc="-1" strike="noStrike">
                <a:solidFill>
                  <a:srgbClr val="c00000"/>
                </a:solidFill>
                <a:latin typeface="Calibri"/>
                <a:ea typeface="Calibri"/>
              </a:rPr>
              <a:t>  </a:t>
            </a:r>
            <a:r>
              <a:rPr b="1" lang="es-ES" sz="3600" spc="-1" strike="noStrike">
                <a:solidFill>
                  <a:srgbClr val="c00000"/>
                </a:solidFill>
                <a:latin typeface="Calibri"/>
                <a:ea typeface="Calibri"/>
              </a:rPr>
              <a:t>Posología del tratamiento con factor</a:t>
            </a:r>
            <a:endParaRPr b="0" lang="es-ES" sz="36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 name="CustomShape 1"/>
          <p:cNvSpPr/>
          <p:nvPr/>
        </p:nvSpPr>
        <p:spPr>
          <a:xfrm>
            <a:off x="457200" y="188640"/>
            <a:ext cx="8289720" cy="1078560"/>
          </a:xfrm>
          <a:prstGeom prst="rect">
            <a:avLst/>
          </a:prstGeom>
          <a:noFill/>
          <a:ln w="0">
            <a:noFill/>
          </a:ln>
        </p:spPr>
        <p:style>
          <a:lnRef idx="0"/>
          <a:fillRef idx="0"/>
          <a:effectRef idx="0"/>
          <a:fontRef idx="minor"/>
        </p:style>
        <p:txBody>
          <a:bodyPr lIns="45720" rIns="45720" tIns="45000" bIns="45000" anchor="ctr">
            <a:noAutofit/>
          </a:bodyPr>
          <a:p>
            <a:pPr>
              <a:lnSpc>
                <a:spcPct val="100000"/>
              </a:lnSpc>
              <a:buNone/>
            </a:pPr>
            <a:r>
              <a:rPr b="0" lang="es-ES" sz="3600" spc="-1" strike="noStrike">
                <a:solidFill>
                  <a:srgbClr val="ffffff"/>
                </a:solidFill>
                <a:latin typeface="Calibri"/>
                <a:ea typeface="Calibri"/>
              </a:rPr>
              <a:t> </a:t>
            </a:r>
            <a:r>
              <a:rPr b="0" lang="es-ES" sz="3600" spc="-1" strike="noStrike">
                <a:solidFill>
                  <a:srgbClr val="ffffff"/>
                </a:solidFill>
                <a:latin typeface="Calibri"/>
                <a:ea typeface="Calibri"/>
              </a:rPr>
              <a:t>	</a:t>
            </a:r>
            <a:r>
              <a:rPr b="0" lang="es-ES" sz="3600" spc="-1" strike="noStrike">
                <a:solidFill>
                  <a:srgbClr val="ffffff"/>
                </a:solidFill>
                <a:latin typeface="Calibri"/>
                <a:ea typeface="Calibri"/>
              </a:rPr>
              <a:t> </a:t>
            </a:r>
            <a:r>
              <a:rPr b="1" lang="es-ES" sz="3600" spc="-1" strike="noStrike">
                <a:solidFill>
                  <a:srgbClr val="c00000"/>
                </a:solidFill>
                <a:latin typeface="Calibri"/>
                <a:ea typeface="Calibri"/>
              </a:rPr>
              <a:t>Tratamiento de la Hemofilia</a:t>
            </a:r>
            <a:endParaRPr b="0" lang="es-ES" sz="3600" spc="-1" strike="noStrike">
              <a:latin typeface="Arial"/>
            </a:endParaRPr>
          </a:p>
        </p:txBody>
      </p:sp>
      <p:sp>
        <p:nvSpPr>
          <p:cNvPr id="349" name="CustomShape 2"/>
          <p:cNvSpPr/>
          <p:nvPr/>
        </p:nvSpPr>
        <p:spPr>
          <a:xfrm>
            <a:off x="490320" y="1267560"/>
            <a:ext cx="8289720" cy="4967280"/>
          </a:xfrm>
          <a:prstGeom prst="rect">
            <a:avLst/>
          </a:prstGeom>
          <a:noFill/>
          <a:ln w="0">
            <a:noFill/>
          </a:ln>
        </p:spPr>
        <p:style>
          <a:lnRef idx="0"/>
          <a:fillRef idx="0"/>
          <a:effectRef idx="0"/>
          <a:fontRef idx="minor"/>
        </p:style>
        <p:txBody>
          <a:bodyPr lIns="0" rIns="0" tIns="0" bIns="0" anchor="t">
            <a:noAutofit/>
          </a:bodyPr>
          <a:p>
            <a:pPr>
              <a:lnSpc>
                <a:spcPct val="80000"/>
              </a:lnSpc>
              <a:buNone/>
            </a:pPr>
            <a:r>
              <a:rPr b="1" lang="es-ES" sz="1800" spc="-1" strike="noStrike">
                <a:solidFill>
                  <a:srgbClr val="000000"/>
                </a:solidFill>
                <a:latin typeface="Calibri"/>
                <a:ea typeface="Arial"/>
              </a:rPr>
              <a:t>Objetivo principal de la terapia: </a:t>
            </a:r>
            <a:endParaRPr b="0" lang="es-ES" sz="1800" spc="-1" strike="noStrike">
              <a:latin typeface="Arial"/>
            </a:endParaRPr>
          </a:p>
          <a:p>
            <a:pPr>
              <a:lnSpc>
                <a:spcPct val="80000"/>
              </a:lnSpc>
              <a:buNone/>
            </a:pPr>
            <a:endParaRPr b="0" lang="es-ES" sz="1800" spc="-1" strike="noStrike">
              <a:latin typeface="Arial"/>
            </a:endParaRPr>
          </a:p>
          <a:p>
            <a:pPr lvl="2" marL="914400" indent="-216000">
              <a:lnSpc>
                <a:spcPct val="80000"/>
              </a:lnSpc>
              <a:buClr>
                <a:srgbClr val="000000"/>
              </a:buClr>
              <a:buFont typeface="Arial"/>
              <a:buChar char="•"/>
            </a:pPr>
            <a:r>
              <a:rPr b="0" lang="es-ES" sz="1800" spc="-1" strike="noStrike">
                <a:solidFill>
                  <a:srgbClr val="000000"/>
                </a:solidFill>
                <a:latin typeface="Calibri"/>
                <a:ea typeface="Arial"/>
              </a:rPr>
              <a:t>Prevenir la hemorragia </a:t>
            </a:r>
            <a:endParaRPr b="0" lang="es-ES" sz="1800" spc="-1" strike="noStrike">
              <a:latin typeface="Arial"/>
            </a:endParaRPr>
          </a:p>
          <a:p>
            <a:pPr lvl="2" marL="914400" indent="-216000">
              <a:lnSpc>
                <a:spcPct val="80000"/>
              </a:lnSpc>
              <a:buClr>
                <a:srgbClr val="000000"/>
              </a:buClr>
              <a:buFont typeface="Arial"/>
              <a:buChar char="•"/>
            </a:pPr>
            <a:r>
              <a:rPr b="0" lang="es-ES" sz="1800" spc="-1" strike="noStrike">
                <a:solidFill>
                  <a:srgbClr val="000000"/>
                </a:solidFill>
                <a:latin typeface="Calibri"/>
                <a:ea typeface="Arial"/>
              </a:rPr>
              <a:t>Tratamiento de la hemorragia en sí, sus complicaciones y secuelas </a:t>
            </a:r>
            <a:endParaRPr b="0" lang="es-ES" sz="1800" spc="-1" strike="noStrike">
              <a:latin typeface="Arial"/>
            </a:endParaRPr>
          </a:p>
          <a:p>
            <a:pPr lvl="2" marL="914400" indent="-216000">
              <a:lnSpc>
                <a:spcPct val="80000"/>
              </a:lnSpc>
              <a:buClr>
                <a:srgbClr val="000000"/>
              </a:buClr>
              <a:buFont typeface="Arial"/>
              <a:buChar char="•"/>
            </a:pPr>
            <a:r>
              <a:rPr b="0" lang="es-ES" sz="1800" spc="-1" strike="noStrike">
                <a:solidFill>
                  <a:srgbClr val="000000"/>
                </a:solidFill>
                <a:latin typeface="Calibri"/>
                <a:ea typeface="Arial"/>
              </a:rPr>
              <a:t>Mantener / restaurar la función articular </a:t>
            </a:r>
            <a:endParaRPr b="0" lang="es-ES" sz="1800" spc="-1" strike="noStrike">
              <a:latin typeface="Arial"/>
            </a:endParaRPr>
          </a:p>
          <a:p>
            <a:pPr lvl="2" marL="914400" indent="-216000">
              <a:lnSpc>
                <a:spcPct val="80000"/>
              </a:lnSpc>
              <a:buClr>
                <a:srgbClr val="000000"/>
              </a:buClr>
              <a:buFont typeface="Arial"/>
              <a:buChar char="•"/>
            </a:pPr>
            <a:r>
              <a:rPr b="0" lang="es-ES" sz="1800" spc="-1" strike="noStrike">
                <a:solidFill>
                  <a:srgbClr val="000000"/>
                </a:solidFill>
                <a:latin typeface="Calibri"/>
                <a:ea typeface="Arial"/>
              </a:rPr>
              <a:t>Integrar a los pacientes en la vida social normal </a:t>
            </a:r>
            <a:endParaRPr b="0" lang="es-ES" sz="1800" spc="-1" strike="noStrike">
              <a:latin typeface="Arial"/>
            </a:endParaRPr>
          </a:p>
          <a:p>
            <a:pPr>
              <a:lnSpc>
                <a:spcPct val="80000"/>
              </a:lnSpc>
              <a:buNone/>
            </a:pPr>
            <a:endParaRPr b="0" lang="es-ES" sz="1800" spc="-1" strike="noStrike">
              <a:latin typeface="Arial"/>
            </a:endParaRPr>
          </a:p>
          <a:p>
            <a:pPr>
              <a:lnSpc>
                <a:spcPct val="80000"/>
              </a:lnSpc>
              <a:buNone/>
            </a:pPr>
            <a:r>
              <a:rPr b="1" lang="es-ES" sz="1800" spc="-1" strike="noStrike">
                <a:solidFill>
                  <a:srgbClr val="000000"/>
                </a:solidFill>
                <a:latin typeface="Calibri"/>
                <a:ea typeface="Arial"/>
              </a:rPr>
              <a:t>Indicaciones </a:t>
            </a:r>
            <a:r>
              <a:rPr b="0" lang="es-ES" sz="1800" spc="-1" strike="noStrike">
                <a:solidFill>
                  <a:srgbClr val="000000"/>
                </a:solidFill>
                <a:latin typeface="Calibri"/>
                <a:ea typeface="Arial"/>
              </a:rPr>
              <a:t>:</a:t>
            </a:r>
            <a:endParaRPr b="0" lang="es-ES" sz="1800" spc="-1" strike="noStrike">
              <a:latin typeface="Arial"/>
            </a:endParaRPr>
          </a:p>
          <a:p>
            <a:pPr>
              <a:lnSpc>
                <a:spcPct val="80000"/>
              </a:lnSpc>
              <a:buNone/>
            </a:pPr>
            <a:r>
              <a:rPr b="0" lang="es-ES" sz="1800" spc="-1" strike="noStrike">
                <a:solidFill>
                  <a:srgbClr val="000000"/>
                </a:solidFill>
                <a:latin typeface="Calibri"/>
                <a:ea typeface="Arial"/>
              </a:rPr>
              <a:t> </a:t>
            </a:r>
            <a:endParaRPr b="0" lang="es-ES" sz="1800" spc="-1" strike="noStrike">
              <a:latin typeface="Arial"/>
            </a:endParaRPr>
          </a:p>
          <a:p>
            <a:pPr lvl="2" marL="914400" indent="-216000">
              <a:lnSpc>
                <a:spcPct val="80000"/>
              </a:lnSpc>
              <a:buClr>
                <a:srgbClr val="000000"/>
              </a:buClr>
              <a:buFont typeface="Arial"/>
              <a:buChar char="•"/>
            </a:pPr>
            <a:r>
              <a:rPr b="0" lang="es-ES" sz="1800" spc="-1" strike="noStrike">
                <a:solidFill>
                  <a:srgbClr val="000000"/>
                </a:solidFill>
                <a:latin typeface="Calibri"/>
                <a:ea typeface="Arial"/>
              </a:rPr>
              <a:t>Se tratarán a demanda los </a:t>
            </a:r>
            <a:r>
              <a:rPr b="1" lang="es-ES" sz="1800" spc="-1" strike="noStrike">
                <a:solidFill>
                  <a:srgbClr val="000000"/>
                </a:solidFill>
                <a:latin typeface="Calibri"/>
                <a:ea typeface="Arial"/>
              </a:rPr>
              <a:t>episodios hemorrágicos</a:t>
            </a:r>
            <a:r>
              <a:rPr b="0" lang="es-ES" sz="1800" spc="-1" strike="noStrike">
                <a:solidFill>
                  <a:srgbClr val="000000"/>
                </a:solidFill>
                <a:latin typeface="Calibri"/>
                <a:ea typeface="Arial"/>
              </a:rPr>
              <a:t> espontáneos o traumáticos si la hemorragia es manifiesta </a:t>
            </a:r>
            <a:r>
              <a:rPr b="1" lang="es-ES" sz="1800" spc="-1" strike="noStrike">
                <a:solidFill>
                  <a:srgbClr val="000000"/>
                </a:solidFill>
                <a:latin typeface="Calibri"/>
                <a:ea typeface="Arial"/>
              </a:rPr>
              <a:t>1C+ </a:t>
            </a:r>
            <a:endParaRPr b="0" lang="es-ES" sz="1800" spc="-1" strike="noStrike">
              <a:latin typeface="Arial"/>
            </a:endParaRPr>
          </a:p>
          <a:p>
            <a:pPr>
              <a:lnSpc>
                <a:spcPct val="80000"/>
              </a:lnSpc>
              <a:buNone/>
            </a:pPr>
            <a:endParaRPr b="0" lang="es-ES" sz="1800" spc="-1" strike="noStrike">
              <a:latin typeface="Arial"/>
            </a:endParaRPr>
          </a:p>
          <a:p>
            <a:pPr lvl="2" marL="914400" indent="-216000">
              <a:lnSpc>
                <a:spcPct val="100000"/>
              </a:lnSpc>
              <a:buClr>
                <a:srgbClr val="000000"/>
              </a:buClr>
              <a:buFont typeface="Arial"/>
              <a:buChar char="•"/>
            </a:pPr>
            <a:r>
              <a:rPr b="0" lang="es-ES" sz="1800" spc="-1" strike="noStrike">
                <a:solidFill>
                  <a:srgbClr val="000000"/>
                </a:solidFill>
                <a:latin typeface="Calibri"/>
                <a:ea typeface="Arial"/>
              </a:rPr>
              <a:t>Se aplicará </a:t>
            </a:r>
            <a:r>
              <a:rPr b="1" lang="es-ES" sz="1800" spc="-1" strike="noStrike">
                <a:solidFill>
                  <a:srgbClr val="000000"/>
                </a:solidFill>
                <a:latin typeface="Calibri"/>
                <a:ea typeface="Arial"/>
              </a:rPr>
              <a:t>terapia sustitutiva profiláctica</a:t>
            </a:r>
            <a:r>
              <a:rPr b="0" lang="es-ES" sz="1800" spc="-1" strike="noStrike">
                <a:solidFill>
                  <a:srgbClr val="000000"/>
                </a:solidFill>
                <a:latin typeface="Calibri"/>
                <a:ea typeface="Arial"/>
              </a:rPr>
              <a:t> a niños y adolescentes con hemofilia grave con el fin de prevenir la artropatía hemofílica 1A </a:t>
            </a:r>
            <a:endParaRPr b="0" lang="es-ES" sz="1800" spc="-1" strike="noStrike">
              <a:latin typeface="Arial"/>
            </a:endParaRPr>
          </a:p>
          <a:p>
            <a:pPr>
              <a:lnSpc>
                <a:spcPct val="100000"/>
              </a:lnSpc>
              <a:buNone/>
            </a:pPr>
            <a:endParaRPr b="0" lang="es-ES" sz="1800" spc="-1" strike="noStrike">
              <a:latin typeface="Arial"/>
            </a:endParaRPr>
          </a:p>
          <a:p>
            <a:pPr lvl="2" marL="914400" indent="-216000">
              <a:lnSpc>
                <a:spcPct val="80000"/>
              </a:lnSpc>
              <a:buClr>
                <a:srgbClr val="000000"/>
              </a:buClr>
              <a:buFont typeface="Arial"/>
              <a:buChar char="•"/>
            </a:pPr>
            <a:r>
              <a:rPr b="0" lang="es-ES" sz="1800" spc="-1" strike="noStrike">
                <a:solidFill>
                  <a:srgbClr val="000000"/>
                </a:solidFill>
                <a:latin typeface="Calibri"/>
                <a:ea typeface="Arial"/>
              </a:rPr>
              <a:t>Se aplicará terapia sustitutiva profiláctica en adultos con el fin de prevenir el desarrollo de artropatía y sus consecuencias </a:t>
            </a:r>
            <a:r>
              <a:rPr b="1" lang="es-ES" sz="1800" spc="-1" strike="noStrike">
                <a:solidFill>
                  <a:srgbClr val="000000"/>
                </a:solidFill>
                <a:latin typeface="Calibri"/>
                <a:ea typeface="Arial"/>
              </a:rPr>
              <a:t>2C+ </a:t>
            </a:r>
            <a:endParaRPr b="0" lang="es-ES" sz="1800" spc="-1" strike="noStrike">
              <a:latin typeface="Arial"/>
            </a:endParaRPr>
          </a:p>
          <a:p>
            <a:pPr>
              <a:lnSpc>
                <a:spcPct val="80000"/>
              </a:lnSpc>
              <a:buNone/>
            </a:pPr>
            <a:endParaRPr b="0" lang="es-ES" sz="1800" spc="-1" strike="noStrike">
              <a:latin typeface="Arial"/>
            </a:endParaRPr>
          </a:p>
          <a:p>
            <a:pPr lvl="2" marL="914400" indent="-216000">
              <a:lnSpc>
                <a:spcPct val="80000"/>
              </a:lnSpc>
              <a:buClr>
                <a:srgbClr val="000000"/>
              </a:buClr>
              <a:buFont typeface="Arial"/>
              <a:buChar char="•"/>
            </a:pPr>
            <a:r>
              <a:rPr b="0" lang="es-ES" sz="1800" spc="-1" strike="noStrike">
                <a:solidFill>
                  <a:srgbClr val="000000"/>
                </a:solidFill>
                <a:latin typeface="Calibri"/>
                <a:ea typeface="Arial"/>
              </a:rPr>
              <a:t>Se administrará tratamiento sustitutivo antes y después de la </a:t>
            </a:r>
            <a:r>
              <a:rPr b="1" lang="es-ES" sz="1800" spc="-1" strike="noStrike">
                <a:solidFill>
                  <a:srgbClr val="000000"/>
                </a:solidFill>
                <a:latin typeface="Calibri"/>
                <a:ea typeface="Arial"/>
              </a:rPr>
              <a:t>intervenciones quirúrgicas</a:t>
            </a:r>
            <a:r>
              <a:rPr b="0" lang="es-ES" sz="1800" spc="-1" strike="noStrike">
                <a:solidFill>
                  <a:srgbClr val="000000"/>
                </a:solidFill>
                <a:latin typeface="Calibri"/>
                <a:ea typeface="Arial"/>
              </a:rPr>
              <a:t>  </a:t>
            </a:r>
            <a:r>
              <a:rPr b="1" lang="es-ES" sz="1800" spc="-1" strike="noStrike">
                <a:solidFill>
                  <a:srgbClr val="000000"/>
                </a:solidFill>
                <a:latin typeface="Calibri"/>
                <a:ea typeface="Arial"/>
              </a:rPr>
              <a:t>1C+ </a:t>
            </a:r>
            <a:endParaRPr b="0" lang="es-ES" sz="1800" spc="-1" strike="noStrike">
              <a:latin typeface="Arial"/>
            </a:endParaRPr>
          </a:p>
          <a:p>
            <a:pPr>
              <a:lnSpc>
                <a:spcPct val="80000"/>
              </a:lnSpc>
              <a:buNone/>
            </a:pPr>
            <a:endParaRPr b="0" lang="es-ES" sz="1800" spc="-1" strike="noStrike">
              <a:latin typeface="Arial"/>
            </a:endParaRPr>
          </a:p>
          <a:p>
            <a:pPr lvl="2" marL="914400" indent="-216000">
              <a:lnSpc>
                <a:spcPct val="80000"/>
              </a:lnSpc>
              <a:buClr>
                <a:srgbClr val="000000"/>
              </a:buClr>
              <a:buFont typeface="Arial"/>
              <a:buChar char="•"/>
            </a:pPr>
            <a:r>
              <a:rPr b="0" lang="es-ES" sz="1800" spc="-1" strike="noStrike">
                <a:solidFill>
                  <a:srgbClr val="000000"/>
                </a:solidFill>
                <a:latin typeface="Calibri"/>
                <a:ea typeface="Arial"/>
              </a:rPr>
              <a:t>Se administrará terapéutica profiláctica temporal para períodos de mayor ejercicio físico o </a:t>
            </a:r>
            <a:r>
              <a:rPr b="0" i="1" lang="es-ES" sz="1800" spc="-1" strike="noStrike">
                <a:solidFill>
                  <a:srgbClr val="000000"/>
                </a:solidFill>
                <a:latin typeface="Calibri"/>
                <a:ea typeface="Arial"/>
              </a:rPr>
              <a:t>stress</a:t>
            </a:r>
            <a:r>
              <a:rPr b="0" lang="es-ES" sz="1800" spc="-1" strike="noStrike">
                <a:solidFill>
                  <a:srgbClr val="000000"/>
                </a:solidFill>
                <a:latin typeface="Calibri"/>
                <a:ea typeface="Arial"/>
              </a:rPr>
              <a:t> psíquico (rehabilitación, exámenes…)</a:t>
            </a:r>
            <a:endParaRPr b="0" lang="es-ES" sz="1800" spc="-1" strike="noStrike">
              <a:latin typeface="Arial"/>
            </a:endParaRPr>
          </a:p>
        </p:txBody>
      </p:sp>
      <p:sp>
        <p:nvSpPr>
          <p:cNvPr id="350" name="CustomShape 3"/>
          <p:cNvSpPr/>
          <p:nvPr/>
        </p:nvSpPr>
        <p:spPr>
          <a:xfrm>
            <a:off x="490320" y="6536520"/>
            <a:ext cx="6211080" cy="273240"/>
          </a:xfrm>
          <a:prstGeom prst="rect">
            <a:avLst/>
          </a:prstGeom>
          <a:noFill/>
          <a:ln w="1260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1" name="CustomShape 1"/>
          <p:cNvSpPr/>
          <p:nvPr/>
        </p:nvSpPr>
        <p:spPr>
          <a:xfrm>
            <a:off x="457200" y="0"/>
            <a:ext cx="8289720" cy="1455840"/>
          </a:xfrm>
          <a:prstGeom prst="rect">
            <a:avLst/>
          </a:prstGeom>
          <a:noFill/>
          <a:ln w="0">
            <a:noFill/>
          </a:ln>
        </p:spPr>
        <p:style>
          <a:lnRef idx="0"/>
          <a:fillRef idx="0"/>
          <a:effectRef idx="0"/>
          <a:fontRef idx="minor"/>
        </p:style>
        <p:txBody>
          <a:bodyPr lIns="45720" rIns="45720" tIns="45000" bIns="45000" anchor="ctr">
            <a:noAutofit/>
          </a:bodyPr>
          <a:p>
            <a:pPr>
              <a:lnSpc>
                <a:spcPct val="100000"/>
              </a:lnSpc>
              <a:buNone/>
            </a:pPr>
            <a:r>
              <a:rPr b="1" lang="es-ES" sz="3600" spc="-1" strike="noStrike">
                <a:solidFill>
                  <a:srgbClr val="c00000"/>
                </a:solidFill>
                <a:latin typeface="Calibri"/>
                <a:ea typeface="Calibri"/>
              </a:rPr>
              <a:t>	</a:t>
            </a:r>
            <a:r>
              <a:rPr b="1" lang="es-ES" sz="3600" spc="-1" strike="noStrike">
                <a:solidFill>
                  <a:srgbClr val="c00000"/>
                </a:solidFill>
                <a:latin typeface="Calibri"/>
                <a:ea typeface="Calibri"/>
              </a:rPr>
              <a:t>Tratamiento a demanda</a:t>
            </a:r>
            <a:endParaRPr b="0" lang="es-ES" sz="3600" spc="-1" strike="noStrike">
              <a:latin typeface="Arial"/>
            </a:endParaRPr>
          </a:p>
        </p:txBody>
      </p:sp>
      <p:sp>
        <p:nvSpPr>
          <p:cNvPr id="352" name="CustomShape 2"/>
          <p:cNvSpPr/>
          <p:nvPr/>
        </p:nvSpPr>
        <p:spPr>
          <a:xfrm>
            <a:off x="457200" y="1752480"/>
            <a:ext cx="7618680" cy="5104080"/>
          </a:xfrm>
          <a:prstGeom prst="rect">
            <a:avLst/>
          </a:prstGeom>
          <a:noFill/>
          <a:ln w="0">
            <a:noFill/>
          </a:ln>
        </p:spPr>
        <p:style>
          <a:lnRef idx="0"/>
          <a:fillRef idx="0"/>
          <a:effectRef idx="0"/>
          <a:fontRef idx="minor"/>
        </p:style>
      </p:sp>
      <p:sp>
        <p:nvSpPr>
          <p:cNvPr id="353" name="CustomShape 3"/>
          <p:cNvSpPr/>
          <p:nvPr/>
        </p:nvSpPr>
        <p:spPr>
          <a:xfrm>
            <a:off x="3852000" y="6482520"/>
            <a:ext cx="1314360" cy="331200"/>
          </a:xfrm>
          <a:prstGeom prst="rect">
            <a:avLst/>
          </a:prstGeom>
          <a:noFill/>
          <a:ln w="0">
            <a:noFill/>
          </a:ln>
        </p:spPr>
        <p:style>
          <a:lnRef idx="0"/>
          <a:fillRef idx="0"/>
          <a:effectRef idx="0"/>
          <a:fontRef idx="minor"/>
        </p:style>
      </p:sp>
      <p:pic>
        <p:nvPicPr>
          <p:cNvPr id="354" name="pasted-image.png" descr=""/>
          <p:cNvPicPr/>
          <p:nvPr/>
        </p:nvPicPr>
        <p:blipFill>
          <a:blip r:embed="rId1"/>
          <a:stretch/>
        </p:blipFill>
        <p:spPr>
          <a:xfrm>
            <a:off x="419040" y="926640"/>
            <a:ext cx="8342640" cy="5659200"/>
          </a:xfrm>
          <a:prstGeom prst="rect">
            <a:avLst/>
          </a:prstGeom>
          <a:ln w="12600">
            <a:noFill/>
          </a:ln>
        </p:spPr>
      </p:pic>
      <p:pic>
        <p:nvPicPr>
          <p:cNvPr id="355" name="Imagen 243" descr=""/>
          <p:cNvPicPr/>
          <p:nvPr/>
        </p:nvPicPr>
        <p:blipFill>
          <a:blip r:embed="rId2"/>
          <a:stretch/>
        </p:blipFill>
        <p:spPr>
          <a:xfrm>
            <a:off x="531720" y="1824480"/>
            <a:ext cx="1319400" cy="280440"/>
          </a:xfrm>
          <a:prstGeom prst="rect">
            <a:avLst/>
          </a:prstGeom>
          <a:ln w="0">
            <a:noFill/>
          </a:ln>
        </p:spPr>
      </p:pic>
      <p:sp>
        <p:nvSpPr>
          <p:cNvPr id="356" name="CustomShape 4"/>
          <p:cNvSpPr/>
          <p:nvPr/>
        </p:nvSpPr>
        <p:spPr>
          <a:xfrm>
            <a:off x="531720" y="3093480"/>
            <a:ext cx="857880" cy="321840"/>
          </a:xfrm>
          <a:prstGeom prst="rect">
            <a:avLst/>
          </a:prstGeom>
          <a:noFill/>
          <a:ln w="38160">
            <a:solidFill>
              <a:srgbClr val="db551f"/>
            </a:solidFill>
            <a:round/>
          </a:ln>
        </p:spPr>
        <p:style>
          <a:lnRef idx="0"/>
          <a:fillRef idx="0"/>
          <a:effectRef idx="0"/>
          <a:fontRef idx="minor"/>
        </p:style>
      </p:sp>
      <p:sp>
        <p:nvSpPr>
          <p:cNvPr id="357" name="CustomShape 5"/>
          <p:cNvSpPr/>
          <p:nvPr/>
        </p:nvSpPr>
        <p:spPr>
          <a:xfrm>
            <a:off x="451440" y="4888800"/>
            <a:ext cx="1268640" cy="505800"/>
          </a:xfrm>
          <a:prstGeom prst="rect">
            <a:avLst/>
          </a:prstGeom>
          <a:noFill/>
          <a:ln w="38160">
            <a:solidFill>
              <a:srgbClr val="db551f"/>
            </a:solidFill>
            <a:round/>
          </a:ln>
        </p:spPr>
        <p:style>
          <a:lnRef idx="0"/>
          <a:fillRef idx="0"/>
          <a:effectRef idx="0"/>
          <a:fontRef idx="minor"/>
        </p:style>
      </p:sp>
      <p:sp>
        <p:nvSpPr>
          <p:cNvPr id="358" name="CustomShape 6"/>
          <p:cNvSpPr/>
          <p:nvPr/>
        </p:nvSpPr>
        <p:spPr>
          <a:xfrm>
            <a:off x="482040" y="5634720"/>
            <a:ext cx="1050840" cy="631080"/>
          </a:xfrm>
          <a:prstGeom prst="rect">
            <a:avLst/>
          </a:prstGeom>
          <a:noFill/>
          <a:ln w="38160">
            <a:solidFill>
              <a:srgbClr val="db551f"/>
            </a:solidFill>
            <a:round/>
          </a:ln>
        </p:spPr>
        <p:style>
          <a:lnRef idx="0"/>
          <a:fillRef idx="0"/>
          <a:effectRef idx="0"/>
          <a:fontRef idx="minor"/>
        </p:style>
      </p:sp>
      <p:sp>
        <p:nvSpPr>
          <p:cNvPr id="359" name="CustomShape 7"/>
          <p:cNvSpPr/>
          <p:nvPr/>
        </p:nvSpPr>
        <p:spPr>
          <a:xfrm>
            <a:off x="2357640" y="1824480"/>
            <a:ext cx="1268640" cy="321840"/>
          </a:xfrm>
          <a:prstGeom prst="rect">
            <a:avLst/>
          </a:prstGeom>
          <a:noFill/>
          <a:ln w="38160">
            <a:solidFill>
              <a:srgbClr val="526db0"/>
            </a:solidFill>
            <a:round/>
          </a:ln>
        </p:spPr>
        <p:style>
          <a:lnRef idx="0"/>
          <a:fillRef idx="0"/>
          <a:effectRef idx="0"/>
          <a:fontRef idx="minor"/>
        </p:style>
      </p:sp>
      <p:sp>
        <p:nvSpPr>
          <p:cNvPr id="360" name="CustomShape 8"/>
          <p:cNvSpPr/>
          <p:nvPr/>
        </p:nvSpPr>
        <p:spPr>
          <a:xfrm>
            <a:off x="2575440" y="3237840"/>
            <a:ext cx="1050840" cy="518400"/>
          </a:xfrm>
          <a:prstGeom prst="rect">
            <a:avLst/>
          </a:prstGeom>
          <a:noFill/>
          <a:ln w="38160">
            <a:solidFill>
              <a:srgbClr val="526db0"/>
            </a:solidFill>
            <a:round/>
          </a:ln>
        </p:spPr>
        <p:style>
          <a:lnRef idx="0"/>
          <a:fillRef idx="0"/>
          <a:effectRef idx="0"/>
          <a:fontRef idx="minor"/>
        </p:style>
      </p:sp>
      <p:sp>
        <p:nvSpPr>
          <p:cNvPr id="361" name="CustomShape 9"/>
          <p:cNvSpPr/>
          <p:nvPr/>
        </p:nvSpPr>
        <p:spPr>
          <a:xfrm>
            <a:off x="2575440" y="5054040"/>
            <a:ext cx="833040" cy="631080"/>
          </a:xfrm>
          <a:prstGeom prst="rect">
            <a:avLst/>
          </a:prstGeom>
          <a:noFill/>
          <a:ln w="38160">
            <a:solidFill>
              <a:srgbClr val="526db0"/>
            </a:solidFill>
            <a:round/>
          </a:ln>
        </p:spPr>
        <p:style>
          <a:lnRef idx="0"/>
          <a:fillRef idx="0"/>
          <a:effectRef idx="0"/>
          <a:fontRef idx="minor"/>
        </p:style>
      </p:sp>
      <p:sp>
        <p:nvSpPr>
          <p:cNvPr id="362" name="CustomShape 10"/>
          <p:cNvSpPr/>
          <p:nvPr/>
        </p:nvSpPr>
        <p:spPr>
          <a:xfrm>
            <a:off x="2575440" y="5778360"/>
            <a:ext cx="833040" cy="406080"/>
          </a:xfrm>
          <a:prstGeom prst="rect">
            <a:avLst/>
          </a:prstGeom>
          <a:noFill/>
          <a:ln w="38160">
            <a:solidFill>
              <a:srgbClr val="526db0"/>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CustomShape 1"/>
          <p:cNvSpPr/>
          <p:nvPr/>
        </p:nvSpPr>
        <p:spPr>
          <a:xfrm>
            <a:off x="457200" y="188640"/>
            <a:ext cx="8289720" cy="1078560"/>
          </a:xfrm>
          <a:prstGeom prst="rect">
            <a:avLst/>
          </a:prstGeom>
          <a:noFill/>
          <a:ln w="0">
            <a:noFill/>
          </a:ln>
        </p:spPr>
        <p:style>
          <a:lnRef idx="0"/>
          <a:fillRef idx="0"/>
          <a:effectRef idx="0"/>
          <a:fontRef idx="minor"/>
        </p:style>
        <p:txBody>
          <a:bodyPr lIns="45720" rIns="45720" tIns="45000" bIns="45000" anchor="ctr">
            <a:noAutofit/>
          </a:bodyPr>
          <a:p>
            <a:pPr>
              <a:lnSpc>
                <a:spcPct val="100000"/>
              </a:lnSpc>
              <a:buNone/>
            </a:pPr>
            <a:r>
              <a:rPr b="0" lang="es-ES" sz="3600" spc="-1" strike="noStrike">
                <a:solidFill>
                  <a:srgbClr val="ffffff"/>
                </a:solidFill>
                <a:latin typeface="Calibri"/>
                <a:ea typeface="Calibri"/>
              </a:rPr>
              <a:t>	</a:t>
            </a:r>
            <a:r>
              <a:rPr b="1" lang="es-ES" sz="3600" spc="-1" strike="noStrike">
                <a:solidFill>
                  <a:srgbClr val="c00000"/>
                </a:solidFill>
                <a:latin typeface="Calibri"/>
                <a:ea typeface="Calibri"/>
              </a:rPr>
              <a:t>INDICE</a:t>
            </a:r>
            <a:endParaRPr b="0" lang="es-ES" sz="3600" spc="-1" strike="noStrike">
              <a:latin typeface="Arial"/>
            </a:endParaRPr>
          </a:p>
        </p:txBody>
      </p:sp>
      <p:sp>
        <p:nvSpPr>
          <p:cNvPr id="285" name="CustomShape 2"/>
          <p:cNvSpPr/>
          <p:nvPr/>
        </p:nvSpPr>
        <p:spPr>
          <a:xfrm>
            <a:off x="457200" y="1556640"/>
            <a:ext cx="8217720" cy="4895280"/>
          </a:xfrm>
          <a:prstGeom prst="rect">
            <a:avLst/>
          </a:prstGeom>
          <a:noFill/>
          <a:ln w="0">
            <a:noFill/>
          </a:ln>
        </p:spPr>
        <p:style>
          <a:lnRef idx="0"/>
          <a:fillRef idx="0"/>
          <a:effectRef idx="0"/>
          <a:fontRef idx="minor"/>
        </p:style>
        <p:txBody>
          <a:bodyPr lIns="45720" rIns="45720" tIns="45000" bIns="45000" anchor="t">
            <a:noAutofit/>
          </a:bodyPr>
          <a:p>
            <a:pPr>
              <a:lnSpc>
                <a:spcPct val="80000"/>
              </a:lnSpc>
              <a:buNone/>
            </a:pPr>
            <a:r>
              <a:rPr b="1" lang="es-ES" sz="1800" spc="-1" strike="noStrike">
                <a:solidFill>
                  <a:srgbClr val="000000"/>
                </a:solidFill>
                <a:latin typeface="Calibri"/>
                <a:ea typeface="Calibri"/>
              </a:rPr>
              <a:t>	</a:t>
            </a:r>
            <a:r>
              <a:rPr b="1" lang="es-ES" sz="1800" spc="-1" strike="noStrike">
                <a:solidFill>
                  <a:srgbClr val="000000"/>
                </a:solidFill>
                <a:latin typeface="Calibri"/>
                <a:ea typeface="Calibri"/>
              </a:rPr>
              <a:t>1. Qué es la hemofilia? </a:t>
            </a:r>
            <a:r>
              <a:rPr b="0" lang="es-ES" sz="1800" spc="-1" strike="noStrike">
                <a:solidFill>
                  <a:srgbClr val="000000"/>
                </a:solidFill>
                <a:latin typeface="Calibri"/>
                <a:ea typeface="Calibri"/>
              </a:rPr>
              <a:t>Cascada de la coagulación</a:t>
            </a:r>
            <a:endParaRPr b="0" lang="es-ES" sz="1800" spc="-1" strike="noStrike">
              <a:latin typeface="Arial"/>
            </a:endParaRPr>
          </a:p>
          <a:p>
            <a:pPr>
              <a:lnSpc>
                <a:spcPct val="80000"/>
              </a:lnSpc>
              <a:buNone/>
            </a:pPr>
            <a:endParaRPr b="0" lang="es-ES" sz="1800" spc="-1" strike="noStrike">
              <a:latin typeface="Arial"/>
            </a:endParaRPr>
          </a:p>
          <a:p>
            <a:pPr>
              <a:lnSpc>
                <a:spcPct val="80000"/>
              </a:lnSpc>
              <a:buNone/>
            </a:pPr>
            <a:r>
              <a:rPr b="1" lang="es-ES" sz="1800" spc="-1" strike="noStrike">
                <a:solidFill>
                  <a:srgbClr val="000000"/>
                </a:solidFill>
                <a:latin typeface="Calibri"/>
                <a:ea typeface="Calibri"/>
              </a:rPr>
              <a:t>	</a:t>
            </a:r>
            <a:r>
              <a:rPr b="1" lang="es-ES" sz="1800" spc="-1" strike="noStrike">
                <a:solidFill>
                  <a:srgbClr val="000000"/>
                </a:solidFill>
                <a:latin typeface="Calibri"/>
                <a:ea typeface="Calibri"/>
              </a:rPr>
              <a:t>2. La herencia en la hemofilia: Ligada al cromosoma X </a:t>
            </a:r>
            <a:r>
              <a:rPr b="0" lang="es-ES" sz="1800" spc="-1" strike="noStrike">
                <a:solidFill>
                  <a:srgbClr val="000000"/>
                </a:solidFill>
                <a:latin typeface="Calibri"/>
                <a:ea typeface="Calibri"/>
              </a:rPr>
              <a:t>Estudio de portadoras</a:t>
            </a:r>
            <a:endParaRPr b="0" lang="es-ES" sz="1800" spc="-1" strike="noStrike">
              <a:latin typeface="Arial"/>
            </a:endParaRPr>
          </a:p>
          <a:p>
            <a:pPr marL="457200">
              <a:lnSpc>
                <a:spcPct val="80000"/>
              </a:lnSpc>
              <a:buNone/>
            </a:pPr>
            <a:endParaRPr b="0" lang="es-ES" sz="1800" spc="-1" strike="noStrike">
              <a:latin typeface="Arial"/>
            </a:endParaRPr>
          </a:p>
          <a:p>
            <a:pPr>
              <a:lnSpc>
                <a:spcPct val="80000"/>
              </a:lnSpc>
              <a:buNone/>
            </a:pPr>
            <a:r>
              <a:rPr b="1" lang="es-ES" sz="1800" spc="-1" strike="noStrike">
                <a:solidFill>
                  <a:srgbClr val="000000"/>
                </a:solidFill>
                <a:latin typeface="Calibri"/>
                <a:ea typeface="Calibri"/>
              </a:rPr>
              <a:t>	</a:t>
            </a:r>
            <a:r>
              <a:rPr b="1" lang="es-ES" sz="1800" spc="-1" strike="noStrike">
                <a:solidFill>
                  <a:srgbClr val="000000"/>
                </a:solidFill>
                <a:latin typeface="Calibri"/>
                <a:ea typeface="Calibri"/>
              </a:rPr>
              <a:t>3. Clínica de la enfermedad: </a:t>
            </a:r>
            <a:r>
              <a:rPr b="0" lang="es-ES" sz="1800" spc="-1" strike="noStrike">
                <a:solidFill>
                  <a:srgbClr val="000000"/>
                </a:solidFill>
                <a:latin typeface="Calibri"/>
                <a:ea typeface="Calibri"/>
              </a:rPr>
              <a:t>Manifestaciones clínicas: Hemorragias</a:t>
            </a:r>
            <a:endParaRPr b="0" lang="es-ES" sz="1800" spc="-1" strike="noStrike">
              <a:latin typeface="Arial"/>
            </a:endParaRPr>
          </a:p>
          <a:p>
            <a:pPr marL="457200">
              <a:lnSpc>
                <a:spcPct val="80000"/>
              </a:lnSpc>
              <a:buNone/>
            </a:pPr>
            <a:r>
              <a:rPr b="0" lang="es-ES" sz="1800" spc="-1" strike="noStrike">
                <a:solidFill>
                  <a:srgbClr val="000000"/>
                </a:solidFill>
                <a:latin typeface="Calibri"/>
                <a:ea typeface="Calibri"/>
              </a:rPr>
              <a:t>	</a:t>
            </a:r>
            <a:r>
              <a:rPr b="0" lang="es-ES" sz="1800" spc="-1" strike="noStrike">
                <a:solidFill>
                  <a:srgbClr val="000000"/>
                </a:solidFill>
                <a:latin typeface="Calibri"/>
                <a:ea typeface="Calibri"/>
              </a:rPr>
              <a:t>	</a:t>
            </a:r>
            <a:r>
              <a:rPr b="0" lang="es-ES" sz="1800" spc="-1" strike="noStrike">
                <a:solidFill>
                  <a:srgbClr val="000000"/>
                </a:solidFill>
                <a:latin typeface="Calibri"/>
                <a:ea typeface="Calibri"/>
              </a:rPr>
              <a:t>         </a:t>
            </a:r>
            <a:r>
              <a:rPr b="0" lang="es-ES" sz="1800" spc="-1" strike="noStrike">
                <a:solidFill>
                  <a:srgbClr val="000000"/>
                </a:solidFill>
                <a:latin typeface="Calibri"/>
                <a:ea typeface="Calibri"/>
              </a:rPr>
              <a:t>Localizaciones hemorrágicas más frecuentes</a:t>
            </a:r>
            <a:endParaRPr b="0" lang="es-ES" sz="1800" spc="-1" strike="noStrike">
              <a:latin typeface="Arial"/>
            </a:endParaRPr>
          </a:p>
          <a:p>
            <a:pPr marL="457200">
              <a:lnSpc>
                <a:spcPct val="80000"/>
              </a:lnSpc>
              <a:buNone/>
            </a:pPr>
            <a:r>
              <a:rPr b="0" lang="es-ES" sz="1800" spc="-1" strike="noStrike">
                <a:solidFill>
                  <a:srgbClr val="000000"/>
                </a:solidFill>
                <a:latin typeface="Calibri"/>
                <a:ea typeface="Calibri"/>
              </a:rPr>
              <a:t>	</a:t>
            </a:r>
            <a:r>
              <a:rPr b="0" lang="es-ES" sz="1800" spc="-1" strike="noStrike">
                <a:solidFill>
                  <a:srgbClr val="000000"/>
                </a:solidFill>
                <a:latin typeface="Calibri"/>
                <a:ea typeface="Calibri"/>
              </a:rPr>
              <a:t>	</a:t>
            </a:r>
            <a:r>
              <a:rPr b="0" lang="es-ES" sz="1800" spc="-1" strike="noStrike">
                <a:solidFill>
                  <a:srgbClr val="000000"/>
                </a:solidFill>
                <a:latin typeface="Calibri"/>
                <a:ea typeface="Calibri"/>
              </a:rPr>
              <a:t>         </a:t>
            </a:r>
            <a:r>
              <a:rPr b="0" lang="es-ES" sz="1800" spc="-1" strike="noStrike">
                <a:solidFill>
                  <a:srgbClr val="000000"/>
                </a:solidFill>
                <a:latin typeface="Calibri"/>
                <a:ea typeface="Calibri"/>
              </a:rPr>
              <a:t>Hemartrosis aguda</a:t>
            </a:r>
            <a:endParaRPr b="0" lang="es-ES" sz="1800" spc="-1" strike="noStrike">
              <a:latin typeface="Arial"/>
            </a:endParaRPr>
          </a:p>
          <a:p>
            <a:pPr>
              <a:lnSpc>
                <a:spcPct val="80000"/>
              </a:lnSpc>
              <a:buNone/>
            </a:pPr>
            <a:r>
              <a:rPr b="1" lang="es-ES" sz="1800" spc="-1" strike="noStrike">
                <a:solidFill>
                  <a:srgbClr val="000000"/>
                </a:solidFill>
                <a:latin typeface="Calibri"/>
                <a:ea typeface="Calibri"/>
              </a:rPr>
              <a:t>	</a:t>
            </a:r>
            <a:r>
              <a:rPr b="1" lang="es-ES" sz="1800" spc="-1" strike="noStrike">
                <a:solidFill>
                  <a:srgbClr val="000000"/>
                </a:solidFill>
                <a:latin typeface="Calibri"/>
                <a:ea typeface="Calibri"/>
              </a:rPr>
              <a:t>4. Diagnóstico de la hemofilia</a:t>
            </a:r>
            <a:endParaRPr b="0" lang="es-ES" sz="1800" spc="-1" strike="noStrike">
              <a:latin typeface="Arial"/>
            </a:endParaRPr>
          </a:p>
          <a:p>
            <a:pPr>
              <a:lnSpc>
                <a:spcPct val="80000"/>
              </a:lnSpc>
              <a:buNone/>
            </a:pPr>
            <a:endParaRPr b="0" lang="es-ES" sz="1800" spc="-1" strike="noStrike">
              <a:latin typeface="Arial"/>
            </a:endParaRPr>
          </a:p>
          <a:p>
            <a:pPr>
              <a:lnSpc>
                <a:spcPct val="80000"/>
              </a:lnSpc>
              <a:buNone/>
            </a:pPr>
            <a:r>
              <a:rPr b="1" lang="es-ES" sz="1800" spc="-1" strike="noStrike">
                <a:solidFill>
                  <a:srgbClr val="000000"/>
                </a:solidFill>
                <a:latin typeface="Calibri"/>
                <a:ea typeface="Calibri"/>
              </a:rPr>
              <a:t>	</a:t>
            </a:r>
            <a:r>
              <a:rPr b="1" lang="es-ES" sz="1800" spc="-1" strike="noStrike">
                <a:solidFill>
                  <a:srgbClr val="000000"/>
                </a:solidFill>
                <a:latin typeface="Calibri"/>
                <a:ea typeface="Calibri"/>
              </a:rPr>
              <a:t>5. Tratamiento: </a:t>
            </a:r>
            <a:r>
              <a:rPr b="0" lang="es-ES" sz="1800" spc="-1" strike="noStrike">
                <a:solidFill>
                  <a:srgbClr val="000000"/>
                </a:solidFill>
                <a:latin typeface="Calibri"/>
                <a:ea typeface="Calibri"/>
              </a:rPr>
              <a:t>Concentrados de Factor</a:t>
            </a:r>
            <a:endParaRPr b="0" lang="es-ES" sz="1800" spc="-1" strike="noStrike">
              <a:latin typeface="Arial"/>
            </a:endParaRPr>
          </a:p>
          <a:p>
            <a:pPr marL="457200">
              <a:lnSpc>
                <a:spcPct val="80000"/>
              </a:lnSpc>
              <a:buNone/>
            </a:pPr>
            <a:r>
              <a:rPr b="0" lang="es-ES" sz="1800" spc="-1" strike="noStrike">
                <a:solidFill>
                  <a:srgbClr val="000000"/>
                </a:solidFill>
                <a:latin typeface="Calibri"/>
                <a:ea typeface="Calibri"/>
              </a:rPr>
              <a:t>	</a:t>
            </a:r>
            <a:r>
              <a:rPr b="0" lang="es-ES" sz="1800" spc="-1" strike="noStrike">
                <a:solidFill>
                  <a:srgbClr val="000000"/>
                </a:solidFill>
                <a:latin typeface="Calibri"/>
                <a:ea typeface="Calibri"/>
              </a:rPr>
              <a:t>       </a:t>
            </a:r>
            <a:r>
              <a:rPr b="0" lang="es-ES" sz="1800" spc="-1" strike="noStrike">
                <a:solidFill>
                  <a:srgbClr val="000000"/>
                </a:solidFill>
                <a:latin typeface="Calibri"/>
                <a:ea typeface="Calibri"/>
              </a:rPr>
              <a:t>Dosificación</a:t>
            </a:r>
            <a:endParaRPr b="0" lang="es-ES" sz="1800" spc="-1" strike="noStrike">
              <a:latin typeface="Arial"/>
            </a:endParaRPr>
          </a:p>
          <a:p>
            <a:pPr marL="457200">
              <a:lnSpc>
                <a:spcPct val="80000"/>
              </a:lnSpc>
              <a:buNone/>
            </a:pPr>
            <a:r>
              <a:rPr b="0" lang="es-ES" sz="1800" spc="-1" strike="noStrike">
                <a:solidFill>
                  <a:srgbClr val="000000"/>
                </a:solidFill>
                <a:latin typeface="Calibri"/>
                <a:ea typeface="Calibri"/>
              </a:rPr>
              <a:t>	</a:t>
            </a:r>
            <a:r>
              <a:rPr b="0" lang="es-ES" sz="1800" spc="-1" strike="noStrike">
                <a:solidFill>
                  <a:srgbClr val="000000"/>
                </a:solidFill>
                <a:latin typeface="Calibri"/>
                <a:ea typeface="Calibri"/>
              </a:rPr>
              <a:t>       </a:t>
            </a:r>
            <a:r>
              <a:rPr b="0" lang="es-ES" sz="1800" spc="-1" strike="noStrike">
                <a:solidFill>
                  <a:srgbClr val="000000"/>
                </a:solidFill>
                <a:latin typeface="Calibri"/>
                <a:ea typeface="Calibri"/>
              </a:rPr>
              <a:t>Administración</a:t>
            </a:r>
            <a:endParaRPr b="0" lang="es-ES" sz="1800" spc="-1" strike="noStrike">
              <a:latin typeface="Arial"/>
            </a:endParaRPr>
          </a:p>
          <a:p>
            <a:pPr marL="457200">
              <a:lnSpc>
                <a:spcPct val="80000"/>
              </a:lnSpc>
              <a:buNone/>
            </a:pPr>
            <a:r>
              <a:rPr b="0" lang="es-ES" sz="1800" spc="-1" strike="noStrike">
                <a:solidFill>
                  <a:srgbClr val="000000"/>
                </a:solidFill>
                <a:latin typeface="Calibri"/>
                <a:ea typeface="Calibri"/>
              </a:rPr>
              <a:t>	</a:t>
            </a:r>
            <a:r>
              <a:rPr b="0" lang="es-ES" sz="1800" spc="-1" strike="noStrike">
                <a:solidFill>
                  <a:srgbClr val="000000"/>
                </a:solidFill>
                <a:latin typeface="Calibri"/>
                <a:ea typeface="Calibri"/>
              </a:rPr>
              <a:t>       </a:t>
            </a:r>
            <a:r>
              <a:rPr b="0" lang="es-ES" sz="1800" spc="-1" strike="noStrike">
                <a:solidFill>
                  <a:srgbClr val="000000"/>
                </a:solidFill>
                <a:latin typeface="Calibri"/>
                <a:ea typeface="Calibri"/>
              </a:rPr>
              <a:t>Tratamiento del dolor</a:t>
            </a:r>
            <a:endParaRPr b="0" lang="es-ES" sz="1800" spc="-1" strike="noStrike">
              <a:latin typeface="Arial"/>
            </a:endParaRPr>
          </a:p>
          <a:p>
            <a:pPr marL="457200">
              <a:lnSpc>
                <a:spcPct val="80000"/>
              </a:lnSpc>
              <a:buNone/>
            </a:pPr>
            <a:endParaRPr b="0" lang="es-ES" sz="1800" spc="-1" strike="noStrike">
              <a:latin typeface="Arial"/>
            </a:endParaRPr>
          </a:p>
          <a:p>
            <a:pPr>
              <a:lnSpc>
                <a:spcPct val="80000"/>
              </a:lnSpc>
              <a:buNone/>
            </a:pPr>
            <a:r>
              <a:rPr b="1" lang="es-ES" sz="1800" spc="-1" strike="noStrike">
                <a:solidFill>
                  <a:srgbClr val="000000"/>
                </a:solidFill>
                <a:latin typeface="Calibri"/>
                <a:ea typeface="Calibri"/>
              </a:rPr>
              <a:t>	</a:t>
            </a:r>
            <a:r>
              <a:rPr b="1" lang="es-ES" sz="1800" spc="-1" strike="noStrike">
                <a:solidFill>
                  <a:srgbClr val="000000"/>
                </a:solidFill>
                <a:latin typeface="Calibri"/>
                <a:ea typeface="Calibri"/>
              </a:rPr>
              <a:t>6. Complicaciones: </a:t>
            </a:r>
            <a:r>
              <a:rPr b="0" lang="es-ES" sz="1800" spc="-1" strike="noStrike">
                <a:solidFill>
                  <a:srgbClr val="000000"/>
                </a:solidFill>
                <a:latin typeface="Calibri"/>
                <a:ea typeface="Calibri"/>
              </a:rPr>
              <a:t>inhibidores</a:t>
            </a:r>
            <a:endParaRPr b="0" lang="es-ES" sz="1800" spc="-1" strike="noStrike">
              <a:latin typeface="Arial"/>
            </a:endParaRPr>
          </a:p>
          <a:p>
            <a:pPr>
              <a:lnSpc>
                <a:spcPct val="80000"/>
              </a:lnSpc>
              <a:buNone/>
            </a:pPr>
            <a:endParaRPr b="0" lang="es-ES" sz="1800" spc="-1" strike="noStrike">
              <a:latin typeface="Arial"/>
            </a:endParaRPr>
          </a:p>
          <a:p>
            <a:pPr>
              <a:lnSpc>
                <a:spcPct val="80000"/>
              </a:lnSpc>
              <a:buNone/>
            </a:pPr>
            <a:r>
              <a:rPr b="1" lang="es-ES" sz="1800" spc="-1" strike="noStrike">
                <a:solidFill>
                  <a:srgbClr val="000000"/>
                </a:solidFill>
                <a:latin typeface="Calibri"/>
                <a:ea typeface="Calibri"/>
              </a:rPr>
              <a:t>	</a:t>
            </a:r>
            <a:r>
              <a:rPr b="1" lang="es-ES" sz="1800" spc="-1" strike="noStrike">
                <a:solidFill>
                  <a:srgbClr val="000000"/>
                </a:solidFill>
                <a:latin typeface="Calibri"/>
                <a:ea typeface="Calibri"/>
              </a:rPr>
              <a:t>7. Futuro de la Hemofilia</a:t>
            </a:r>
            <a:endParaRPr b="0" lang="es-ES" sz="1800" spc="-1" strike="noStrike">
              <a:latin typeface="Arial"/>
            </a:endParaRPr>
          </a:p>
          <a:p>
            <a:pPr>
              <a:lnSpc>
                <a:spcPct val="80000"/>
              </a:lnSpc>
              <a:buNone/>
            </a:pPr>
            <a:endParaRPr b="0" lang="es-ES" sz="1800" spc="-1" strike="noStrike">
              <a:latin typeface="Arial"/>
            </a:endParaRPr>
          </a:p>
          <a:p>
            <a:pPr>
              <a:lnSpc>
                <a:spcPct val="80000"/>
              </a:lnSpc>
              <a:buNone/>
            </a:pPr>
            <a:r>
              <a:rPr b="1" lang="es-ES" sz="1800" spc="-1" strike="noStrike">
                <a:solidFill>
                  <a:srgbClr val="000000"/>
                </a:solidFill>
                <a:latin typeface="Calibri"/>
                <a:ea typeface="Calibri"/>
              </a:rPr>
              <a:t>	</a:t>
            </a:r>
            <a:r>
              <a:rPr b="1" lang="es-ES" sz="1800" spc="-1" strike="noStrike">
                <a:solidFill>
                  <a:srgbClr val="000000"/>
                </a:solidFill>
                <a:latin typeface="Calibri"/>
                <a:ea typeface="Calibri"/>
              </a:rPr>
              <a:t>8. Enfermedad de Von Willebrand</a:t>
            </a:r>
            <a:endParaRPr b="0" lang="es-ES" sz="1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3" name="CustomShape 1"/>
          <p:cNvSpPr/>
          <p:nvPr/>
        </p:nvSpPr>
        <p:spPr>
          <a:xfrm>
            <a:off x="457200" y="188640"/>
            <a:ext cx="8289720" cy="1078560"/>
          </a:xfrm>
          <a:prstGeom prst="rect">
            <a:avLst/>
          </a:prstGeom>
          <a:noFill/>
          <a:ln w="0">
            <a:noFill/>
          </a:ln>
        </p:spPr>
        <p:style>
          <a:lnRef idx="0"/>
          <a:fillRef idx="0"/>
          <a:effectRef idx="0"/>
          <a:fontRef idx="minor"/>
        </p:style>
        <p:txBody>
          <a:bodyPr lIns="45720" rIns="45720" tIns="45000" bIns="45000" anchor="ctr">
            <a:noAutofit/>
          </a:bodyPr>
          <a:p>
            <a:pPr>
              <a:lnSpc>
                <a:spcPct val="100000"/>
              </a:lnSpc>
              <a:buNone/>
            </a:pPr>
            <a:r>
              <a:rPr b="0" lang="es-ES" sz="3600" spc="-1" strike="noStrike">
                <a:solidFill>
                  <a:srgbClr val="ffffff"/>
                </a:solidFill>
                <a:latin typeface="Calibri"/>
                <a:ea typeface="Calibri"/>
              </a:rPr>
              <a:t>	</a:t>
            </a:r>
            <a:r>
              <a:rPr b="1" lang="es-ES" sz="3600" spc="-1" strike="noStrike">
                <a:solidFill>
                  <a:srgbClr val="c00000"/>
                </a:solidFill>
                <a:latin typeface="Calibri"/>
                <a:ea typeface="Calibri"/>
              </a:rPr>
              <a:t>Tratamiento a demanda</a:t>
            </a:r>
            <a:endParaRPr b="0" lang="es-ES" sz="3600" spc="-1" strike="noStrike">
              <a:latin typeface="Arial"/>
            </a:endParaRPr>
          </a:p>
        </p:txBody>
      </p:sp>
      <p:sp>
        <p:nvSpPr>
          <p:cNvPr id="364" name="CustomShape 2"/>
          <p:cNvSpPr/>
          <p:nvPr/>
        </p:nvSpPr>
        <p:spPr>
          <a:xfrm>
            <a:off x="323640" y="1181880"/>
            <a:ext cx="8639640" cy="4942800"/>
          </a:xfrm>
          <a:prstGeom prst="rect">
            <a:avLst/>
          </a:prstGeom>
          <a:noFill/>
          <a:ln w="0">
            <a:noFill/>
          </a:ln>
        </p:spPr>
        <p:style>
          <a:lnRef idx="0"/>
          <a:fillRef idx="0"/>
          <a:effectRef idx="0"/>
          <a:fontRef idx="minor"/>
        </p:style>
        <p:txBody>
          <a:bodyPr lIns="45720" rIns="45720" tIns="45000" bIns="45000" anchor="t">
            <a:noAutofit/>
          </a:bodyPr>
          <a:p>
            <a:pPr lvl="1" marL="457200" indent="-216000">
              <a:lnSpc>
                <a:spcPct val="100000"/>
              </a:lnSpc>
              <a:buClr>
                <a:srgbClr val="000000"/>
              </a:buClr>
              <a:buFont typeface="Arial"/>
              <a:buChar char="•"/>
            </a:pPr>
            <a:r>
              <a:rPr b="1" lang="es-ES" sz="1800" spc="-1" strike="noStrike">
                <a:solidFill>
                  <a:srgbClr val="000000"/>
                </a:solidFill>
                <a:latin typeface="Calibri"/>
                <a:ea typeface="Calibri"/>
              </a:rPr>
              <a:t>Duración: </a:t>
            </a:r>
            <a:r>
              <a:rPr b="0" lang="es-ES" sz="1800" spc="-1" strike="noStrike">
                <a:solidFill>
                  <a:srgbClr val="000000"/>
                </a:solidFill>
                <a:latin typeface="Calibri"/>
                <a:ea typeface="Calibri"/>
              </a:rPr>
              <a:t>hasta el cese de la hemorragia </a:t>
            </a:r>
            <a:endParaRPr b="0" lang="es-ES" sz="1800" spc="-1" strike="noStrike">
              <a:latin typeface="Arial"/>
            </a:endParaRPr>
          </a:p>
          <a:p>
            <a:pPr lvl="1" marL="457200" indent="-216000">
              <a:lnSpc>
                <a:spcPct val="100000"/>
              </a:lnSpc>
              <a:buClr>
                <a:srgbClr val="000000"/>
              </a:buClr>
              <a:buFont typeface="Arial"/>
              <a:buChar char="•"/>
            </a:pPr>
            <a:r>
              <a:rPr b="1" lang="es-ES" sz="1800" spc="-1" strike="noStrike">
                <a:solidFill>
                  <a:srgbClr val="000000"/>
                </a:solidFill>
                <a:latin typeface="Calibri"/>
                <a:ea typeface="DejaVu Sans"/>
              </a:rPr>
              <a:t>Respuesta</a:t>
            </a:r>
            <a:r>
              <a:rPr b="0" lang="es-ES" sz="1800" spc="-1" strike="noStrike">
                <a:solidFill>
                  <a:srgbClr val="000000"/>
                </a:solidFill>
                <a:latin typeface="Calibri"/>
                <a:ea typeface="DejaVu Sans"/>
              </a:rPr>
              <a:t> (en hemartros)</a:t>
            </a:r>
            <a:endParaRPr b="0" lang="es-ES" sz="1800" spc="-1" strike="noStrike">
              <a:latin typeface="Arial"/>
            </a:endParaRPr>
          </a:p>
          <a:p>
            <a:pPr lvl="2" marL="914400" indent="-216000">
              <a:lnSpc>
                <a:spcPct val="100000"/>
              </a:lnSpc>
              <a:buClr>
                <a:srgbClr val="000000"/>
              </a:buClr>
              <a:buFont typeface="Arial"/>
              <a:buChar char="•"/>
            </a:pPr>
            <a:r>
              <a:rPr b="1" lang="es-ES" sz="1600" spc="-1" strike="noStrike">
                <a:solidFill>
                  <a:srgbClr val="000000"/>
                </a:solidFill>
                <a:latin typeface="Calibri"/>
                <a:ea typeface="DejaVu Sans"/>
              </a:rPr>
              <a:t>Excelente</a:t>
            </a:r>
            <a:r>
              <a:rPr b="0" lang="es-ES" sz="1600" spc="-1" strike="noStrike">
                <a:solidFill>
                  <a:srgbClr val="000000"/>
                </a:solidFill>
                <a:latin typeface="Calibri"/>
                <a:ea typeface="DejaVu Sans"/>
              </a:rPr>
              <a:t>: alivio completo del dolor y/o resolución completa de los signos de una hemorragia continua, dentro de las 8 h posteriores a la infusión inicial, y que no requiere ninguna otra terapia de reemplazo defactor dentro de las 72 h siguientes al inicio de la hemorragia.</a:t>
            </a:r>
            <a:endParaRPr b="0" lang="es-ES" sz="1600" spc="-1" strike="noStrike">
              <a:latin typeface="Arial"/>
            </a:endParaRPr>
          </a:p>
          <a:p>
            <a:pPr lvl="2" marL="914400" indent="-216000">
              <a:lnSpc>
                <a:spcPct val="100000"/>
              </a:lnSpc>
              <a:buClr>
                <a:srgbClr val="000000"/>
              </a:buClr>
              <a:buFont typeface="Arial"/>
              <a:buChar char="•"/>
            </a:pPr>
            <a:r>
              <a:rPr b="1" lang="es-ES" sz="1600" spc="-1" strike="noStrike">
                <a:solidFill>
                  <a:srgbClr val="000000"/>
                </a:solidFill>
                <a:latin typeface="Calibri"/>
                <a:ea typeface="DejaVu Sans"/>
              </a:rPr>
              <a:t>Buena</a:t>
            </a:r>
            <a:r>
              <a:rPr b="0" lang="es-ES" sz="1600" spc="-1" strike="noStrike">
                <a:solidFill>
                  <a:srgbClr val="000000"/>
                </a:solidFill>
                <a:latin typeface="Calibri"/>
                <a:ea typeface="DejaVu Sans"/>
              </a:rPr>
              <a:t>: considerable alivio del dolor y/o mejora en los signos de la hemorragia dentro de las 8 h posteriores a una sola infusión, pero que requiere más de 1 dosis de terapia de reemplazo de factor en un lapso de 72 h para una completa resolución.</a:t>
            </a:r>
            <a:endParaRPr b="0" lang="es-ES" sz="1600" spc="-1" strike="noStrike">
              <a:latin typeface="Arial"/>
            </a:endParaRPr>
          </a:p>
          <a:p>
            <a:pPr lvl="2" marL="914400" indent="-216000">
              <a:lnSpc>
                <a:spcPct val="100000"/>
              </a:lnSpc>
              <a:buClr>
                <a:srgbClr val="000000"/>
              </a:buClr>
              <a:buFont typeface="Arial"/>
              <a:buChar char="•"/>
            </a:pPr>
            <a:r>
              <a:rPr b="1" lang="es-ES" sz="1600" spc="-1" strike="noStrike">
                <a:solidFill>
                  <a:srgbClr val="000000"/>
                </a:solidFill>
                <a:latin typeface="Calibri"/>
                <a:ea typeface="DejaVu Sans"/>
              </a:rPr>
              <a:t>Moderada</a:t>
            </a:r>
            <a:r>
              <a:rPr b="0" lang="es-ES" sz="1600" spc="-1" strike="noStrike">
                <a:solidFill>
                  <a:srgbClr val="000000"/>
                </a:solidFill>
                <a:latin typeface="Calibri"/>
                <a:ea typeface="DejaVu Sans"/>
              </a:rPr>
              <a:t>: modesto alivio del dolor y/o mejora en los signos de la hemorragia aproximadamente dentro de las 8 h posteriores a la infusión inicial, y que requiere más de 1 infusión en un lapso de 72 h, pero sin resolución completa.</a:t>
            </a:r>
            <a:endParaRPr b="0" lang="es-ES" sz="1600" spc="-1" strike="noStrike">
              <a:latin typeface="Arial"/>
            </a:endParaRPr>
          </a:p>
          <a:p>
            <a:pPr lvl="2" marL="914400" indent="-216000">
              <a:lnSpc>
                <a:spcPct val="100000"/>
              </a:lnSpc>
              <a:buClr>
                <a:srgbClr val="000000"/>
              </a:buClr>
              <a:buFont typeface="Arial"/>
              <a:buChar char="•"/>
            </a:pPr>
            <a:r>
              <a:rPr b="1" lang="es-ES" sz="1600" spc="-1" strike="noStrike">
                <a:solidFill>
                  <a:srgbClr val="000000"/>
                </a:solidFill>
                <a:latin typeface="Calibri"/>
                <a:ea typeface="DejaVu Sans"/>
              </a:rPr>
              <a:t>Nula</a:t>
            </a:r>
            <a:r>
              <a:rPr b="0" lang="es-ES" sz="1600" spc="-1" strike="noStrike">
                <a:solidFill>
                  <a:srgbClr val="000000"/>
                </a:solidFill>
                <a:latin typeface="Calibri"/>
                <a:ea typeface="DejaVu Sans"/>
              </a:rPr>
              <a:t>: mejoría mínima o nula, o empeoramiento de la hemorragia, aproximadamente dentro de las 8 h posteriores a la infusión inicial.</a:t>
            </a:r>
            <a:endParaRPr b="0" lang="es-ES" sz="1600" spc="-1" strike="noStrike">
              <a:latin typeface="Arial"/>
            </a:endParaRPr>
          </a:p>
          <a:p>
            <a:pPr>
              <a:lnSpc>
                <a:spcPct val="100000"/>
              </a:lnSpc>
              <a:buNone/>
            </a:pPr>
            <a:endParaRPr b="0" lang="es-ES" sz="1800" spc="-1" strike="noStrike">
              <a:latin typeface="Arial"/>
            </a:endParaRPr>
          </a:p>
          <a:p>
            <a:pPr lvl="2" marL="914400" indent="-216000">
              <a:lnSpc>
                <a:spcPct val="100000"/>
              </a:lnSpc>
              <a:buClr>
                <a:srgbClr val="000000"/>
              </a:buClr>
              <a:buFont typeface="Arial"/>
              <a:buChar char="•"/>
            </a:pPr>
            <a:r>
              <a:rPr b="0" lang="es-ES" sz="1800" spc="-1" strike="noStrike">
                <a:solidFill>
                  <a:srgbClr val="000000"/>
                </a:solidFill>
                <a:latin typeface="Calibri"/>
                <a:ea typeface="Calibri"/>
              </a:rPr>
              <a:t>En los niños pequeños debe considerarse que la vida media es más corta, por lo que las dosis deben administrarse más frecuentemente</a:t>
            </a:r>
            <a:endParaRPr b="0" lang="es-ES" sz="1800" spc="-1" strike="noStrike">
              <a:latin typeface="Arial"/>
            </a:endParaRPr>
          </a:p>
          <a:p>
            <a:pPr>
              <a:lnSpc>
                <a:spcPct val="100000"/>
              </a:lnSpc>
              <a:buNone/>
            </a:pPr>
            <a:endParaRPr b="0" lang="es-ES" sz="1800" spc="-1" strike="noStrike">
              <a:latin typeface="Arial"/>
            </a:endParaRPr>
          </a:p>
          <a:p>
            <a:pPr lvl="2" marL="914400" indent="-216000">
              <a:lnSpc>
                <a:spcPct val="100000"/>
              </a:lnSpc>
              <a:buClr>
                <a:srgbClr val="000000"/>
              </a:buClr>
              <a:buFont typeface="Arial"/>
              <a:buChar char="•"/>
            </a:pPr>
            <a:r>
              <a:rPr b="0" lang="es-ES" sz="1800" spc="-1" strike="noStrike">
                <a:solidFill>
                  <a:srgbClr val="000000"/>
                </a:solidFill>
                <a:latin typeface="Calibri"/>
                <a:ea typeface="Calibri"/>
              </a:rPr>
              <a:t>Es necesaria la monitorización para el tratamiento de las hemorragias graves y en caso de intervención quirúrgica </a:t>
            </a:r>
            <a:r>
              <a:rPr b="1" lang="es-ES" sz="1800" spc="-1" strike="noStrike">
                <a:solidFill>
                  <a:srgbClr val="000000"/>
                </a:solidFill>
                <a:latin typeface="Calibri"/>
                <a:ea typeface="Calibri"/>
              </a:rPr>
              <a:t> </a:t>
            </a:r>
            <a:endParaRPr b="0" lang="es-ES" sz="1800" spc="-1" strike="noStrike">
              <a:latin typeface="Arial"/>
            </a:endParaRPr>
          </a:p>
        </p:txBody>
      </p:sp>
      <p:sp>
        <p:nvSpPr>
          <p:cNvPr id="365" name="CustomShape 3"/>
          <p:cNvSpPr/>
          <p:nvPr/>
        </p:nvSpPr>
        <p:spPr>
          <a:xfrm>
            <a:off x="451800" y="6586200"/>
            <a:ext cx="5157720" cy="243000"/>
          </a:xfrm>
          <a:prstGeom prst="rect">
            <a:avLst/>
          </a:prstGeom>
          <a:noFill/>
          <a:ln w="12600">
            <a:noFill/>
          </a:ln>
        </p:spPr>
        <p:style>
          <a:lnRef idx="0"/>
          <a:fillRef idx="0"/>
          <a:effectRef idx="0"/>
          <a:fontRef idx="minor"/>
        </p:style>
        <p:txBody>
          <a:bodyPr wrap="none" lIns="46080" rIns="46080" tIns="46080" bIns="46080" anchor="t">
            <a:noAutofit/>
          </a:bodyPr>
          <a:p>
            <a:pPr>
              <a:lnSpc>
                <a:spcPct val="100000"/>
              </a:lnSpc>
              <a:buNone/>
            </a:pPr>
            <a:r>
              <a:rPr b="1" lang="es-ES" sz="1000" spc="-1" strike="noStrike">
                <a:solidFill>
                  <a:srgbClr val="000000"/>
                </a:solidFill>
                <a:latin typeface="Calibri"/>
                <a:ea typeface="Calibri"/>
              </a:rPr>
              <a:t>Hemofilia Guía Terapéutica. </a:t>
            </a:r>
            <a:r>
              <a:rPr b="0" lang="es-ES" sz="1000" spc="-1" strike="noStrike">
                <a:solidFill>
                  <a:srgbClr val="000000"/>
                </a:solidFill>
                <a:latin typeface="Calibri"/>
                <a:ea typeface="Calibri"/>
              </a:rPr>
              <a:t>Ministerio de Sanidad, Servicios Sociales e Igualdad. Noviembre, 2012</a:t>
            </a:r>
            <a:endParaRPr b="0" lang="es-ES" sz="10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6" name="CustomShape 1"/>
          <p:cNvSpPr/>
          <p:nvPr/>
        </p:nvSpPr>
        <p:spPr>
          <a:xfrm>
            <a:off x="457200" y="188640"/>
            <a:ext cx="8289720" cy="1078560"/>
          </a:xfrm>
          <a:prstGeom prst="rect">
            <a:avLst/>
          </a:prstGeom>
          <a:noFill/>
          <a:ln w="0">
            <a:noFill/>
          </a:ln>
        </p:spPr>
        <p:style>
          <a:lnRef idx="0"/>
          <a:fillRef idx="0"/>
          <a:effectRef idx="0"/>
          <a:fontRef idx="minor"/>
        </p:style>
        <p:txBody>
          <a:bodyPr lIns="45720" rIns="45720" tIns="45000" bIns="45000" anchor="ctr">
            <a:noAutofit/>
          </a:bodyPr>
          <a:p>
            <a:pPr>
              <a:lnSpc>
                <a:spcPct val="100000"/>
              </a:lnSpc>
              <a:buNone/>
            </a:pPr>
            <a:r>
              <a:rPr b="0" lang="es-ES" sz="3600" spc="-1" strike="noStrike">
                <a:solidFill>
                  <a:srgbClr val="ffffff"/>
                </a:solidFill>
                <a:latin typeface="Calibri"/>
                <a:ea typeface="Calibri"/>
              </a:rPr>
              <a:t>	</a:t>
            </a:r>
            <a:r>
              <a:rPr b="1" lang="es-ES" sz="3600" spc="-1" strike="noStrike">
                <a:solidFill>
                  <a:srgbClr val="c00000"/>
                </a:solidFill>
                <a:latin typeface="Calibri"/>
                <a:ea typeface="Calibri"/>
              </a:rPr>
              <a:t>Tratamiento: Profilaxis </a:t>
            </a:r>
            <a:endParaRPr b="0" lang="es-ES" sz="3600" spc="-1" strike="noStrike">
              <a:latin typeface="Arial"/>
            </a:endParaRPr>
          </a:p>
        </p:txBody>
      </p:sp>
      <p:sp>
        <p:nvSpPr>
          <p:cNvPr id="367" name="CustomShape 2"/>
          <p:cNvSpPr/>
          <p:nvPr/>
        </p:nvSpPr>
        <p:spPr>
          <a:xfrm>
            <a:off x="390240" y="1556640"/>
            <a:ext cx="8289720" cy="4496040"/>
          </a:xfrm>
          <a:prstGeom prst="rect">
            <a:avLst/>
          </a:prstGeom>
          <a:noFill/>
          <a:ln w="0">
            <a:noFill/>
          </a:ln>
        </p:spPr>
        <p:style>
          <a:lnRef idx="0"/>
          <a:fillRef idx="0"/>
          <a:effectRef idx="0"/>
          <a:fontRef idx="minor"/>
        </p:style>
        <p:txBody>
          <a:bodyPr lIns="45720" rIns="45720" tIns="45000" bIns="45000" anchor="t">
            <a:noAutofit/>
          </a:bodyPr>
          <a:p>
            <a:pPr lvl="1" marL="457200" indent="-216000">
              <a:lnSpc>
                <a:spcPct val="100000"/>
              </a:lnSpc>
              <a:buClr>
                <a:srgbClr val="000000"/>
              </a:buClr>
              <a:buFont typeface="Arial"/>
              <a:buChar char="•"/>
            </a:pPr>
            <a:r>
              <a:rPr b="0" lang="es-ES" sz="2000" spc="-1" strike="noStrike">
                <a:solidFill>
                  <a:srgbClr val="000000"/>
                </a:solidFill>
                <a:latin typeface="Calibri"/>
                <a:ea typeface="Calibri"/>
              </a:rPr>
              <a:t>Consiste en la infusión continuada de FVIII 2-3 veces/semana en la HA o de FIX 1-2 veces/semana en la HB para proteger a los enfermos graves de las hemorragias espontáneas y el desarrollo de la artropatía hemofílica. Se busca mantener un nivel basal de FVIII que evite las hemorragias.(3-5%)</a:t>
            </a:r>
            <a:endParaRPr b="0" lang="es-ES" sz="2000" spc="-1" strike="noStrike">
              <a:latin typeface="Arial"/>
            </a:endParaRPr>
          </a:p>
          <a:p>
            <a:pPr>
              <a:lnSpc>
                <a:spcPct val="100000"/>
              </a:lnSpc>
              <a:buNone/>
            </a:pPr>
            <a:endParaRPr b="0" lang="es-ES" sz="1800" spc="-1" strike="noStrike">
              <a:latin typeface="Arial"/>
            </a:endParaRPr>
          </a:p>
          <a:p>
            <a:pPr lvl="1" marL="457200" indent="-216000">
              <a:lnSpc>
                <a:spcPct val="100000"/>
              </a:lnSpc>
              <a:buClr>
                <a:srgbClr val="000000"/>
              </a:buClr>
              <a:buFont typeface="Arial"/>
              <a:buChar char="•"/>
            </a:pPr>
            <a:r>
              <a:rPr b="0" lang="es-ES" sz="2000" spc="-1" strike="noStrike">
                <a:solidFill>
                  <a:srgbClr val="000000"/>
                </a:solidFill>
                <a:latin typeface="Calibri"/>
                <a:ea typeface="Calibri"/>
              </a:rPr>
              <a:t>Como el número de episodios hemorrágicos articulares que conducen al deterioro articular irreversible no es conocido es recomendable </a:t>
            </a:r>
            <a:r>
              <a:rPr b="0" lang="es-ES" sz="2000" spc="-1" strike="noStrike" u="sng">
                <a:solidFill>
                  <a:srgbClr val="000000"/>
                </a:solidFill>
                <a:uFillTx/>
                <a:latin typeface="Calibri"/>
                <a:ea typeface="Calibri"/>
              </a:rPr>
              <a:t>no demorar el inicio de la profilaxis</a:t>
            </a:r>
            <a:r>
              <a:rPr b="0" lang="es-ES" sz="2000" spc="-1" strike="noStrike">
                <a:solidFill>
                  <a:srgbClr val="000000"/>
                </a:solidFill>
                <a:latin typeface="Calibri"/>
                <a:ea typeface="Calibri"/>
              </a:rPr>
              <a:t> tras la primera hemorragia intraarticular:</a:t>
            </a:r>
            <a:endParaRPr b="0" lang="es-ES" sz="2000" spc="-1" strike="noStrike">
              <a:latin typeface="Arial"/>
            </a:endParaRPr>
          </a:p>
          <a:p>
            <a:pPr>
              <a:lnSpc>
                <a:spcPct val="100000"/>
              </a:lnSpc>
              <a:buNone/>
            </a:pPr>
            <a:endParaRPr b="0" lang="es-ES" sz="1800" spc="-1" strike="noStrike">
              <a:latin typeface="Arial"/>
            </a:endParaRPr>
          </a:p>
          <a:p>
            <a:pPr lvl="2" marL="914400" indent="-216000">
              <a:lnSpc>
                <a:spcPct val="100000"/>
              </a:lnSpc>
              <a:buClr>
                <a:srgbClr val="000000"/>
              </a:buClr>
              <a:buFont typeface="Arial"/>
              <a:buChar char="•"/>
            </a:pPr>
            <a:r>
              <a:rPr b="1" lang="es-ES" sz="2000" spc="-1" strike="noStrike">
                <a:solidFill>
                  <a:srgbClr val="000000"/>
                </a:solidFill>
                <a:latin typeface="Calibri"/>
                <a:ea typeface="Calibri"/>
              </a:rPr>
              <a:t>Profilaxis primaria :</a:t>
            </a:r>
            <a:r>
              <a:rPr b="0" lang="es-ES" sz="2000" spc="-1" strike="noStrike">
                <a:solidFill>
                  <a:srgbClr val="000000"/>
                </a:solidFill>
                <a:latin typeface="Calibri"/>
                <a:ea typeface="Calibri"/>
              </a:rPr>
              <a:t> se inicia antes de la aparición de la segunda hemorragia articular</a:t>
            </a:r>
            <a:endParaRPr b="0" lang="es-ES" sz="2000" spc="-1" strike="noStrike">
              <a:latin typeface="Arial"/>
            </a:endParaRPr>
          </a:p>
          <a:p>
            <a:pPr lvl="2" marL="914400" indent="-216000">
              <a:lnSpc>
                <a:spcPct val="100000"/>
              </a:lnSpc>
              <a:buClr>
                <a:srgbClr val="000000"/>
              </a:buClr>
              <a:buFont typeface="Arial"/>
              <a:buChar char="•"/>
            </a:pPr>
            <a:r>
              <a:rPr b="1" lang="es-ES" sz="2000" spc="-1" strike="noStrike">
                <a:solidFill>
                  <a:srgbClr val="000000"/>
                </a:solidFill>
                <a:latin typeface="Calibri"/>
                <a:ea typeface="Calibri"/>
              </a:rPr>
              <a:t>Profilaxis secundaria : </a:t>
            </a:r>
            <a:r>
              <a:rPr b="0" lang="es-ES" sz="2000" spc="-1" strike="noStrike">
                <a:solidFill>
                  <a:srgbClr val="000000"/>
                </a:solidFill>
                <a:latin typeface="Calibri"/>
                <a:ea typeface="Calibri"/>
              </a:rPr>
              <a:t>comienza tras 2 hemorragias articulares</a:t>
            </a:r>
            <a:endParaRPr b="0" lang="es-ES" sz="2000" spc="-1" strike="noStrike">
              <a:latin typeface="Arial"/>
            </a:endParaRPr>
          </a:p>
          <a:p>
            <a:pPr lvl="2" marL="914400" indent="-216000">
              <a:lnSpc>
                <a:spcPct val="100000"/>
              </a:lnSpc>
              <a:buClr>
                <a:srgbClr val="000000"/>
              </a:buClr>
              <a:buFont typeface="Arial"/>
              <a:buChar char="•"/>
            </a:pPr>
            <a:r>
              <a:rPr b="1" lang="es-ES" sz="2000" spc="-1" strike="noStrike">
                <a:solidFill>
                  <a:srgbClr val="000000"/>
                </a:solidFill>
                <a:latin typeface="Calibri"/>
                <a:ea typeface="Calibri"/>
              </a:rPr>
              <a:t>Profilaxis terciaria: </a:t>
            </a:r>
            <a:r>
              <a:rPr b="0" lang="es-ES" sz="2000" spc="-1" strike="noStrike">
                <a:solidFill>
                  <a:srgbClr val="000000"/>
                </a:solidFill>
                <a:latin typeface="Calibri"/>
                <a:ea typeface="Calibri"/>
              </a:rPr>
              <a:t>tras el inicio del daño articular</a:t>
            </a:r>
            <a:endParaRPr b="0" lang="es-ES" sz="20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8" name="CustomShape 1"/>
          <p:cNvSpPr/>
          <p:nvPr/>
        </p:nvSpPr>
        <p:spPr>
          <a:xfrm>
            <a:off x="457200" y="188640"/>
            <a:ext cx="8289720" cy="1078560"/>
          </a:xfrm>
          <a:prstGeom prst="rect">
            <a:avLst/>
          </a:prstGeom>
          <a:noFill/>
          <a:ln w="0">
            <a:noFill/>
          </a:ln>
        </p:spPr>
        <p:style>
          <a:lnRef idx="0"/>
          <a:fillRef idx="0"/>
          <a:effectRef idx="0"/>
          <a:fontRef idx="minor"/>
        </p:style>
        <p:txBody>
          <a:bodyPr lIns="45720" rIns="45720" tIns="45000" bIns="45000" anchor="ctr">
            <a:noAutofit/>
          </a:bodyPr>
          <a:p>
            <a:pPr>
              <a:lnSpc>
                <a:spcPct val="100000"/>
              </a:lnSpc>
              <a:buNone/>
            </a:pPr>
            <a:r>
              <a:rPr b="1" lang="es-ES" sz="3600" spc="-1" strike="noStrike">
                <a:solidFill>
                  <a:srgbClr val="c00000"/>
                </a:solidFill>
                <a:latin typeface="Calibri"/>
                <a:ea typeface="Calibri"/>
              </a:rPr>
              <a:t>	</a:t>
            </a:r>
            <a:r>
              <a:rPr b="1" lang="es-ES" sz="3600" spc="-1" strike="noStrike">
                <a:solidFill>
                  <a:srgbClr val="c00000"/>
                </a:solidFill>
                <a:latin typeface="Calibri"/>
                <a:ea typeface="Calibri"/>
              </a:rPr>
              <a:t>Tratamiento:  Profilaxis</a:t>
            </a:r>
            <a:endParaRPr b="0" lang="es-ES" sz="3600" spc="-1" strike="noStrike">
              <a:latin typeface="Arial"/>
            </a:endParaRPr>
          </a:p>
        </p:txBody>
      </p:sp>
      <p:sp>
        <p:nvSpPr>
          <p:cNvPr id="369" name="CustomShape 2"/>
          <p:cNvSpPr/>
          <p:nvPr/>
        </p:nvSpPr>
        <p:spPr>
          <a:xfrm>
            <a:off x="3420000" y="1692000"/>
            <a:ext cx="4570560" cy="1027080"/>
          </a:xfrm>
          <a:prstGeom prst="rect">
            <a:avLst/>
          </a:prstGeom>
          <a:gradFill rotWithShape="0">
            <a:gsLst>
              <a:gs pos="0">
                <a:srgbClr val="fff7eb"/>
              </a:gs>
              <a:gs pos="50000">
                <a:srgbClr val="ffe4b5"/>
              </a:gs>
              <a:gs pos="100000">
                <a:srgbClr val="fff7eb"/>
              </a:gs>
            </a:gsLst>
            <a:lin ang="16200000"/>
          </a:gradFill>
          <a:ln w="0">
            <a:solidFill>
              <a:srgbClr val="f0be00"/>
            </a:solidFill>
          </a:ln>
        </p:spPr>
        <p:style>
          <a:lnRef idx="0"/>
          <a:fillRef idx="0"/>
          <a:effectRef idx="0"/>
          <a:fontRef idx="minor"/>
        </p:style>
        <p:txBody>
          <a:bodyPr lIns="0" rIns="0" tIns="0" bIns="0" anchor="t">
            <a:noAutofit/>
          </a:bodyPr>
          <a:p>
            <a:pPr>
              <a:lnSpc>
                <a:spcPct val="100000"/>
              </a:lnSpc>
              <a:buNone/>
            </a:pPr>
            <a:r>
              <a:rPr b="0" lang="es-ES" sz="1800" spc="-1" strike="noStrike">
                <a:solidFill>
                  <a:srgbClr val="0d0d0d"/>
                </a:solidFill>
                <a:latin typeface="Calibri"/>
                <a:ea typeface="Calibri"/>
              </a:rPr>
              <a:t>La administración periódica de FVIII o FIX puede mantener niveles superiores al 1%</a:t>
            </a:r>
            <a:endParaRPr b="0" lang="es-ES" sz="1800" spc="-1" strike="noStrike">
              <a:latin typeface="Arial"/>
            </a:endParaRPr>
          </a:p>
          <a:p>
            <a:pPr marL="285840" indent="-285840">
              <a:lnSpc>
                <a:spcPct val="101000"/>
              </a:lnSpc>
              <a:buClr>
                <a:srgbClr val="0d0d0d"/>
              </a:buClr>
              <a:buFont typeface="Arial"/>
              <a:buChar char="•"/>
            </a:pPr>
            <a:r>
              <a:rPr b="0" lang="es-ES" sz="1800" spc="-1" strike="noStrike">
                <a:solidFill>
                  <a:srgbClr val="0d0d0d"/>
                </a:solidFill>
                <a:latin typeface="Calibri"/>
                <a:ea typeface="Arial"/>
              </a:rPr>
              <a:t>FVIII 25-50 UI/kg 2-3 veces/semana</a:t>
            </a:r>
            <a:endParaRPr b="0" lang="es-ES" sz="1800" spc="-1" strike="noStrike">
              <a:latin typeface="Arial"/>
            </a:endParaRPr>
          </a:p>
        </p:txBody>
      </p:sp>
      <p:pic>
        <p:nvPicPr>
          <p:cNvPr id="370" name="Unknown-1.png" descr=""/>
          <p:cNvPicPr/>
          <p:nvPr/>
        </p:nvPicPr>
        <p:blipFill>
          <a:blip r:embed="rId1"/>
          <a:stretch/>
        </p:blipFill>
        <p:spPr>
          <a:xfrm>
            <a:off x="1752120" y="3276000"/>
            <a:ext cx="5193000" cy="2799360"/>
          </a:xfrm>
          <a:prstGeom prst="rect">
            <a:avLst/>
          </a:prstGeom>
          <a:ln w="1260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 name="CustomShape 1"/>
          <p:cNvSpPr/>
          <p:nvPr/>
        </p:nvSpPr>
        <p:spPr>
          <a:xfrm>
            <a:off x="4081320" y="1702080"/>
            <a:ext cx="5161320" cy="3556080"/>
          </a:xfrm>
          <a:prstGeom prst="rect">
            <a:avLst/>
          </a:prstGeom>
          <a:noFill/>
          <a:ln w="12600">
            <a:noFill/>
          </a:ln>
        </p:spPr>
        <p:style>
          <a:lnRef idx="0"/>
          <a:fillRef idx="0"/>
          <a:effectRef idx="0"/>
          <a:fontRef idx="minor"/>
        </p:style>
        <p:txBody>
          <a:bodyPr lIns="0" rIns="0" tIns="0" bIns="0" anchor="t">
            <a:noAutofit/>
          </a:bodyPr>
          <a:p>
            <a:pPr>
              <a:lnSpc>
                <a:spcPct val="101000"/>
              </a:lnSpc>
              <a:buNone/>
            </a:pPr>
            <a:r>
              <a:rPr b="1" lang="es-ES" sz="1900" spc="-1" strike="noStrike">
                <a:solidFill>
                  <a:srgbClr val="000000"/>
                </a:solidFill>
                <a:latin typeface="Calibri"/>
                <a:ea typeface="Arial"/>
              </a:rPr>
              <a:t>Problemas:</a:t>
            </a:r>
            <a:endParaRPr b="0" lang="es-ES" sz="1900" spc="-1" strike="noStrike">
              <a:latin typeface="Arial"/>
            </a:endParaRPr>
          </a:p>
          <a:p>
            <a:pPr>
              <a:lnSpc>
                <a:spcPct val="101000"/>
              </a:lnSpc>
              <a:buNone/>
            </a:pPr>
            <a:endParaRPr b="0" lang="es-ES" sz="1800" spc="-1" strike="noStrike">
              <a:latin typeface="Arial"/>
            </a:endParaRPr>
          </a:p>
          <a:p>
            <a:pPr marL="343080" indent="-343080">
              <a:lnSpc>
                <a:spcPct val="101000"/>
              </a:lnSpc>
              <a:buClr>
                <a:srgbClr val="000000"/>
              </a:buClr>
              <a:buFont typeface="Arial"/>
              <a:buChar char="•"/>
            </a:pPr>
            <a:r>
              <a:rPr b="0" lang="es-ES" sz="1900" spc="-1" strike="noStrike">
                <a:solidFill>
                  <a:srgbClr val="000000"/>
                </a:solidFill>
                <a:latin typeface="Calibri"/>
                <a:ea typeface="Calibri"/>
              </a:rPr>
              <a:t>Disponibilidad de productos</a:t>
            </a:r>
            <a:endParaRPr b="0" lang="es-ES" sz="1900" spc="-1" strike="noStrike">
              <a:latin typeface="Arial"/>
            </a:endParaRPr>
          </a:p>
          <a:p>
            <a:pPr marL="343080" indent="-343080">
              <a:lnSpc>
                <a:spcPct val="101000"/>
              </a:lnSpc>
              <a:buClr>
                <a:srgbClr val="000000"/>
              </a:buClr>
              <a:buFont typeface="Arial"/>
              <a:buChar char="•"/>
            </a:pPr>
            <a:r>
              <a:rPr b="0" lang="es-ES" sz="1900" spc="-1" strike="noStrike">
                <a:solidFill>
                  <a:srgbClr val="000000"/>
                </a:solidFill>
                <a:latin typeface="Calibri"/>
                <a:ea typeface="Calibri"/>
              </a:rPr>
              <a:t>Coste del tratamiento</a:t>
            </a:r>
            <a:endParaRPr b="0" lang="es-ES" sz="1900" spc="-1" strike="noStrike">
              <a:latin typeface="Arial"/>
            </a:endParaRPr>
          </a:p>
          <a:p>
            <a:pPr marL="343080" indent="-343080">
              <a:lnSpc>
                <a:spcPct val="101000"/>
              </a:lnSpc>
              <a:buClr>
                <a:srgbClr val="000000"/>
              </a:buClr>
              <a:buFont typeface="Arial"/>
              <a:buChar char="•"/>
            </a:pPr>
            <a:r>
              <a:rPr b="0" lang="es-ES" sz="1900" spc="-1" strike="noStrike">
                <a:solidFill>
                  <a:srgbClr val="000000"/>
                </a:solidFill>
                <a:latin typeface="Calibri"/>
                <a:ea typeface="Calibri"/>
              </a:rPr>
              <a:t>Accesos venosos</a:t>
            </a:r>
            <a:endParaRPr b="0" lang="es-ES" sz="1900" spc="-1" strike="noStrike">
              <a:latin typeface="Arial"/>
            </a:endParaRPr>
          </a:p>
          <a:p>
            <a:pPr marL="343080" indent="-343080">
              <a:lnSpc>
                <a:spcPct val="101000"/>
              </a:lnSpc>
              <a:buClr>
                <a:srgbClr val="000000"/>
              </a:buClr>
              <a:buFont typeface="Arial"/>
              <a:buChar char="•"/>
            </a:pPr>
            <a:r>
              <a:rPr b="0" lang="es-ES" sz="1900" spc="-1" strike="noStrike">
                <a:solidFill>
                  <a:srgbClr val="000000"/>
                </a:solidFill>
                <a:latin typeface="Calibri"/>
                <a:ea typeface="Calibri"/>
              </a:rPr>
              <a:t>Infecciones y otras complicaciones de éstos</a:t>
            </a:r>
            <a:endParaRPr b="0" lang="es-ES" sz="1900" spc="-1" strike="noStrike">
              <a:latin typeface="Arial"/>
            </a:endParaRPr>
          </a:p>
          <a:p>
            <a:pPr marL="343080" indent="-343080">
              <a:lnSpc>
                <a:spcPct val="101000"/>
              </a:lnSpc>
              <a:buClr>
                <a:srgbClr val="000000"/>
              </a:buClr>
              <a:buFont typeface="Arial"/>
              <a:buChar char="•"/>
            </a:pPr>
            <a:r>
              <a:rPr b="0" lang="es-ES" sz="1900" spc="-1" strike="noStrike">
                <a:solidFill>
                  <a:srgbClr val="000000"/>
                </a:solidFill>
                <a:latin typeface="Calibri"/>
                <a:ea typeface="Calibri"/>
              </a:rPr>
              <a:t>Inicialmente mala aceptación por parte del niño</a:t>
            </a:r>
            <a:endParaRPr b="0" lang="es-ES" sz="1900" spc="-1" strike="noStrike">
              <a:latin typeface="Arial"/>
            </a:endParaRPr>
          </a:p>
          <a:p>
            <a:pPr marL="343080" indent="-343080">
              <a:lnSpc>
                <a:spcPct val="101000"/>
              </a:lnSpc>
              <a:buClr>
                <a:srgbClr val="000000"/>
              </a:buClr>
              <a:buFont typeface="Arial"/>
              <a:buChar char="•"/>
            </a:pPr>
            <a:r>
              <a:rPr b="0" lang="es-ES" sz="1900" spc="-1" strike="noStrike">
                <a:solidFill>
                  <a:srgbClr val="000000"/>
                </a:solidFill>
                <a:latin typeface="Calibri"/>
                <a:ea typeface="Calibri"/>
              </a:rPr>
              <a:t>Necesidad de colaboración de los padres</a:t>
            </a:r>
            <a:endParaRPr b="0" lang="es-ES" sz="1900" spc="-1" strike="noStrike">
              <a:latin typeface="Arial"/>
            </a:endParaRPr>
          </a:p>
        </p:txBody>
      </p:sp>
      <p:sp>
        <p:nvSpPr>
          <p:cNvPr id="372" name="CustomShape 2"/>
          <p:cNvSpPr/>
          <p:nvPr/>
        </p:nvSpPr>
        <p:spPr>
          <a:xfrm>
            <a:off x="539640" y="332640"/>
            <a:ext cx="7847280" cy="836640"/>
          </a:xfrm>
          <a:prstGeom prst="rect">
            <a:avLst/>
          </a:prstGeom>
          <a:noFill/>
          <a:ln w="0">
            <a:noFill/>
          </a:ln>
        </p:spPr>
        <p:style>
          <a:lnRef idx="0"/>
          <a:fillRef idx="0"/>
          <a:effectRef idx="0"/>
          <a:fontRef idx="minor"/>
        </p:style>
        <p:txBody>
          <a:bodyPr lIns="45720" rIns="45720" tIns="45000" bIns="45000" anchor="ctr">
            <a:noAutofit/>
          </a:bodyPr>
          <a:p>
            <a:pPr>
              <a:lnSpc>
                <a:spcPct val="100000"/>
              </a:lnSpc>
              <a:buNone/>
            </a:pPr>
            <a:r>
              <a:rPr b="1" lang="es-ES" sz="3600" spc="-1" strike="noStrike">
                <a:solidFill>
                  <a:srgbClr val="c00000"/>
                </a:solidFill>
                <a:latin typeface="Calibri"/>
                <a:ea typeface="Calibri"/>
              </a:rPr>
              <a:t>	</a:t>
            </a:r>
            <a:r>
              <a:rPr b="1" lang="es-ES" sz="3600" spc="-1" strike="noStrike">
                <a:solidFill>
                  <a:srgbClr val="c00000"/>
                </a:solidFill>
                <a:latin typeface="Calibri"/>
                <a:ea typeface="Calibri"/>
              </a:rPr>
              <a:t>Tratamiento: Profilaxis</a:t>
            </a:r>
            <a:endParaRPr b="0" lang="es-ES" sz="3600" spc="-1" strike="noStrike">
              <a:latin typeface="Arial"/>
            </a:endParaRPr>
          </a:p>
        </p:txBody>
      </p:sp>
      <p:pic>
        <p:nvPicPr>
          <p:cNvPr id="373" name="image5.jpeg" descr=""/>
          <p:cNvPicPr/>
          <p:nvPr/>
        </p:nvPicPr>
        <p:blipFill>
          <a:blip r:embed="rId1"/>
          <a:stretch/>
        </p:blipFill>
        <p:spPr>
          <a:xfrm>
            <a:off x="2104200" y="4505040"/>
            <a:ext cx="1611360" cy="1751040"/>
          </a:xfrm>
          <a:prstGeom prst="rect">
            <a:avLst/>
          </a:prstGeom>
          <a:ln w="38160">
            <a:solidFill>
              <a:srgbClr val="3465a4"/>
            </a:solidFill>
            <a:miter/>
          </a:ln>
        </p:spPr>
      </p:pic>
      <p:pic>
        <p:nvPicPr>
          <p:cNvPr id="374" name="image6.jpeg" descr=""/>
          <p:cNvPicPr/>
          <p:nvPr/>
        </p:nvPicPr>
        <p:blipFill>
          <a:blip r:embed="rId2"/>
          <a:stretch/>
        </p:blipFill>
        <p:spPr>
          <a:xfrm>
            <a:off x="636480" y="1702080"/>
            <a:ext cx="3346920" cy="2509920"/>
          </a:xfrm>
          <a:prstGeom prst="rect">
            <a:avLst/>
          </a:prstGeom>
          <a:ln w="12600">
            <a:noFill/>
          </a:ln>
        </p:spPr>
      </p:pic>
      <p:sp>
        <p:nvSpPr>
          <p:cNvPr id="375" name="CustomShape 3"/>
          <p:cNvSpPr/>
          <p:nvPr/>
        </p:nvSpPr>
        <p:spPr>
          <a:xfrm>
            <a:off x="145440" y="6549480"/>
            <a:ext cx="8745480" cy="242280"/>
          </a:xfrm>
          <a:prstGeom prst="rect">
            <a:avLst/>
          </a:prstGeom>
          <a:noFill/>
          <a:ln w="12600">
            <a:noFill/>
          </a:ln>
        </p:spPr>
        <p:style>
          <a:lnRef idx="0"/>
          <a:fillRef idx="0"/>
          <a:effectRef idx="0"/>
          <a:fontRef idx="minor"/>
        </p:style>
        <p:txBody>
          <a:bodyPr lIns="45720" rIns="45720" tIns="45000" bIns="45000" anchor="t">
            <a:noAutofit/>
          </a:bodyPr>
          <a:p>
            <a:pPr>
              <a:lnSpc>
                <a:spcPct val="100000"/>
              </a:lnSpc>
              <a:buNone/>
            </a:pPr>
            <a:r>
              <a:rPr b="0" lang="es-ES" sz="1000" spc="-1" strike="noStrike">
                <a:solidFill>
                  <a:srgbClr val="000000"/>
                </a:solidFill>
                <a:latin typeface="Calibri"/>
                <a:ea typeface="Calibri"/>
              </a:rPr>
              <a:t>Manual de enseñanza de autotratamiento dirigido al paciente hemofílico y familia. Enfermeras H. día de Hematología. H. U. "La Paz"- Madrid-</a:t>
            </a:r>
            <a:endParaRPr b="0" lang="es-ES" sz="10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6" name="CustomShape 1"/>
          <p:cNvSpPr/>
          <p:nvPr/>
        </p:nvSpPr>
        <p:spPr>
          <a:xfrm>
            <a:off x="457200" y="188640"/>
            <a:ext cx="8289720" cy="1078560"/>
          </a:xfrm>
          <a:prstGeom prst="rect">
            <a:avLst/>
          </a:prstGeom>
          <a:noFill/>
          <a:ln w="0">
            <a:noFill/>
          </a:ln>
        </p:spPr>
        <p:style>
          <a:lnRef idx="0"/>
          <a:fillRef idx="0"/>
          <a:effectRef idx="0"/>
          <a:fontRef idx="minor"/>
        </p:style>
        <p:txBody>
          <a:bodyPr lIns="45720" rIns="45720" tIns="45000" bIns="45000" anchor="ctr">
            <a:noAutofit/>
          </a:bodyPr>
          <a:p>
            <a:pPr>
              <a:lnSpc>
                <a:spcPct val="100000"/>
              </a:lnSpc>
              <a:buNone/>
            </a:pPr>
            <a:r>
              <a:rPr b="1" lang="es-ES" sz="3400" spc="-1" strike="noStrike">
                <a:solidFill>
                  <a:srgbClr val="c00000"/>
                </a:solidFill>
                <a:latin typeface="Calibri"/>
                <a:ea typeface="Calibri"/>
              </a:rPr>
              <a:t>	</a:t>
            </a:r>
            <a:r>
              <a:rPr b="1" lang="es-ES" sz="3400" spc="-1" strike="noStrike">
                <a:solidFill>
                  <a:srgbClr val="c00000"/>
                </a:solidFill>
                <a:latin typeface="Calibri"/>
                <a:ea typeface="Calibri"/>
              </a:rPr>
              <a:t>Principios del tratamiento de la </a:t>
            </a:r>
            <a:r>
              <a:rPr b="1" lang="es-ES" sz="3400" spc="-1" strike="noStrike">
                <a:solidFill>
                  <a:srgbClr val="c00000"/>
                </a:solidFill>
                <a:latin typeface="Calibri"/>
                <a:ea typeface="Calibri"/>
              </a:rPr>
              <a:t>	</a:t>
            </a:r>
            <a:r>
              <a:rPr b="1" lang="es-ES" sz="3400" spc="-1" strike="noStrike">
                <a:solidFill>
                  <a:srgbClr val="c00000"/>
                </a:solidFill>
                <a:latin typeface="Calibri"/>
                <a:ea typeface="Calibri"/>
              </a:rPr>
              <a:t>Hemofilia</a:t>
            </a:r>
            <a:endParaRPr b="0" lang="es-ES" sz="3400" spc="-1" strike="noStrike">
              <a:latin typeface="Arial"/>
            </a:endParaRPr>
          </a:p>
        </p:txBody>
      </p:sp>
      <p:sp>
        <p:nvSpPr>
          <p:cNvPr id="377" name="CustomShape 2"/>
          <p:cNvSpPr/>
          <p:nvPr/>
        </p:nvSpPr>
        <p:spPr>
          <a:xfrm>
            <a:off x="323640" y="1556640"/>
            <a:ext cx="8423640" cy="4967280"/>
          </a:xfrm>
          <a:prstGeom prst="rect">
            <a:avLst/>
          </a:prstGeom>
          <a:noFill/>
          <a:ln w="0">
            <a:noFill/>
          </a:ln>
        </p:spPr>
        <p:style>
          <a:lnRef idx="0"/>
          <a:fillRef idx="0"/>
          <a:effectRef idx="0"/>
          <a:fontRef idx="minor"/>
        </p:style>
        <p:txBody>
          <a:bodyPr lIns="45720" rIns="45720" tIns="45000" bIns="45000" anchor="t">
            <a:noAutofit/>
          </a:bodyPr>
          <a:p>
            <a:pPr marL="343080" indent="-343080" algn="ctr">
              <a:lnSpc>
                <a:spcPct val="120000"/>
              </a:lnSpc>
              <a:buClr>
                <a:srgbClr val="000000"/>
              </a:buClr>
              <a:buFont typeface="Century Gothic"/>
              <a:buAutoNum type="arabicPeriod"/>
            </a:pPr>
            <a:r>
              <a:rPr b="0" lang="es-ES" sz="1400" spc="-1" strike="noStrike">
                <a:solidFill>
                  <a:srgbClr val="000000"/>
                </a:solidFill>
                <a:latin typeface="Century Gothic"/>
                <a:ea typeface="Arial"/>
              </a:rPr>
              <a:t>Las hemorragias agudas deben tratarse cuanto antes, preferentemente, dentro de las 2 horas de haberse producido. </a:t>
            </a:r>
            <a:r>
              <a:rPr b="1" lang="es-ES" sz="1400" spc="-1" strike="noStrike" u="sng">
                <a:solidFill>
                  <a:srgbClr val="000000"/>
                </a:solidFill>
                <a:uFillTx/>
                <a:latin typeface="Century Gothic"/>
                <a:ea typeface="Arial"/>
              </a:rPr>
              <a:t>Ante la duda, aplique el tratamiento</a:t>
            </a:r>
            <a:endParaRPr b="0" lang="es-ES" sz="1400" spc="-1" strike="noStrike">
              <a:latin typeface="Arial"/>
            </a:endParaRPr>
          </a:p>
          <a:p>
            <a:pPr algn="ctr">
              <a:lnSpc>
                <a:spcPct val="120000"/>
              </a:lnSpc>
              <a:buNone/>
            </a:pPr>
            <a:endParaRPr b="0" lang="es-ES" sz="1400" spc="-1" strike="noStrike">
              <a:latin typeface="Arial"/>
            </a:endParaRPr>
          </a:p>
          <a:p>
            <a:pPr marL="343080" indent="-343080" algn="ctr">
              <a:lnSpc>
                <a:spcPct val="120000"/>
              </a:lnSpc>
              <a:buClr>
                <a:srgbClr val="000000"/>
              </a:buClr>
              <a:buFont typeface="Century Gothic"/>
              <a:buAutoNum type="arabicPeriod"/>
            </a:pPr>
            <a:r>
              <a:rPr b="0" lang="es-ES" sz="1400" spc="-1" strike="noStrike">
                <a:solidFill>
                  <a:srgbClr val="000000"/>
                </a:solidFill>
                <a:latin typeface="Century Gothic"/>
                <a:ea typeface="Arial"/>
              </a:rPr>
              <a:t>  </a:t>
            </a:r>
            <a:r>
              <a:rPr b="0" lang="es-ES" sz="1400" spc="-1" strike="noStrike">
                <a:solidFill>
                  <a:srgbClr val="000000"/>
                </a:solidFill>
                <a:latin typeface="Century Gothic"/>
                <a:ea typeface="Arial"/>
              </a:rPr>
              <a:t>Los pacientes suelen </a:t>
            </a:r>
            <a:r>
              <a:rPr b="1" lang="es-ES" sz="1400" spc="-1" strike="noStrike">
                <a:solidFill>
                  <a:srgbClr val="000000"/>
                </a:solidFill>
                <a:latin typeface="Century Gothic"/>
                <a:ea typeface="Arial"/>
              </a:rPr>
              <a:t>reconocer los primeros síntomas de las hemorragias</a:t>
            </a:r>
            <a:r>
              <a:rPr b="0" lang="es-ES" sz="1400" spc="-1" strike="noStrike">
                <a:solidFill>
                  <a:srgbClr val="000000"/>
                </a:solidFill>
                <a:latin typeface="Century Gothic"/>
                <a:ea typeface="Arial"/>
              </a:rPr>
              <a:t>, incluso antes de   que se manifiesten los signos físicos; con frecuencia tienen una </a:t>
            </a:r>
            <a:r>
              <a:rPr b="1" lang="es-ES" sz="1400" spc="-1" strike="noStrike">
                <a:solidFill>
                  <a:srgbClr val="000000"/>
                </a:solidFill>
                <a:latin typeface="Century Gothic"/>
                <a:ea typeface="Arial"/>
              </a:rPr>
              <a:t>sensación de cosquilleo o “aura”</a:t>
            </a:r>
            <a:endParaRPr b="0" lang="es-ES" sz="1400" spc="-1" strike="noStrike">
              <a:latin typeface="Arial"/>
            </a:endParaRPr>
          </a:p>
          <a:p>
            <a:pPr algn="ctr">
              <a:lnSpc>
                <a:spcPct val="120000"/>
              </a:lnSpc>
              <a:buNone/>
            </a:pPr>
            <a:endParaRPr b="0" lang="es-ES" sz="1400" spc="-1" strike="noStrike">
              <a:latin typeface="Arial"/>
            </a:endParaRPr>
          </a:p>
          <a:p>
            <a:pPr marL="343080" indent="-343080" algn="ctr">
              <a:lnSpc>
                <a:spcPct val="120000"/>
              </a:lnSpc>
              <a:buClr>
                <a:srgbClr val="000000"/>
              </a:buClr>
              <a:buFont typeface="Century Gothic"/>
              <a:buAutoNum type="arabicPeriod"/>
            </a:pPr>
            <a:r>
              <a:rPr b="1" lang="es-ES" sz="1400" spc="-1" strike="noStrike">
                <a:solidFill>
                  <a:srgbClr val="000000"/>
                </a:solidFill>
                <a:latin typeface="Century Gothic"/>
                <a:ea typeface="Arial"/>
              </a:rPr>
              <a:t>  </a:t>
            </a:r>
            <a:r>
              <a:rPr b="0" lang="es-ES" sz="1400" spc="-1" strike="noStrike">
                <a:solidFill>
                  <a:srgbClr val="000000"/>
                </a:solidFill>
                <a:latin typeface="Century Gothic"/>
                <a:ea typeface="Arial"/>
              </a:rPr>
              <a:t> </a:t>
            </a:r>
            <a:r>
              <a:rPr b="1" lang="es-ES" sz="1400" spc="-1" strike="noStrike">
                <a:solidFill>
                  <a:srgbClr val="000000"/>
                </a:solidFill>
                <a:latin typeface="Century Gothic"/>
                <a:ea typeface="Arial"/>
              </a:rPr>
              <a:t>Las venas deben tratarse con cuidado, </a:t>
            </a:r>
            <a:r>
              <a:rPr b="0" lang="es-ES" sz="1400" spc="-1" strike="noStrike">
                <a:solidFill>
                  <a:srgbClr val="000000"/>
                </a:solidFill>
                <a:latin typeface="Century Gothic"/>
                <a:ea typeface="Arial"/>
              </a:rPr>
              <a:t>ya que constituyen las líneas vitales de una persona     con hemofilia.</a:t>
            </a:r>
            <a:endParaRPr b="0" lang="es-ES" sz="1400" spc="-1" strike="noStrike">
              <a:latin typeface="Arial"/>
            </a:endParaRPr>
          </a:p>
          <a:p>
            <a:pPr algn="ctr">
              <a:lnSpc>
                <a:spcPct val="120000"/>
              </a:lnSpc>
              <a:buNone/>
            </a:pPr>
            <a:endParaRPr b="0" lang="es-ES" sz="1400" spc="-1" strike="noStrike">
              <a:latin typeface="Arial"/>
            </a:endParaRPr>
          </a:p>
          <a:p>
            <a:pPr marL="343080" indent="-343080" algn="ctr">
              <a:lnSpc>
                <a:spcPct val="120000"/>
              </a:lnSpc>
              <a:buClr>
                <a:srgbClr val="000000"/>
              </a:buClr>
              <a:buFont typeface="Century Gothic"/>
              <a:buAutoNum type="arabicPeriod"/>
            </a:pPr>
            <a:r>
              <a:rPr b="0" lang="es-ES" sz="1400" spc="-1" strike="noStrike">
                <a:solidFill>
                  <a:srgbClr val="000000"/>
                </a:solidFill>
                <a:latin typeface="Century Gothic"/>
                <a:ea typeface="Arial"/>
              </a:rPr>
              <a:t> </a:t>
            </a:r>
            <a:r>
              <a:rPr b="0" lang="es-ES" sz="1400" spc="-1" strike="noStrike">
                <a:solidFill>
                  <a:srgbClr val="000000"/>
                </a:solidFill>
                <a:latin typeface="Century Gothic"/>
                <a:ea typeface="Arial"/>
              </a:rPr>
              <a:t>Los pacientes deben </a:t>
            </a:r>
            <a:r>
              <a:rPr b="1" lang="es-ES" sz="1400" spc="-1" strike="noStrike">
                <a:solidFill>
                  <a:srgbClr val="000000"/>
                </a:solidFill>
                <a:latin typeface="Century Gothic"/>
                <a:ea typeface="Arial"/>
              </a:rPr>
              <a:t>evitar aquellas actividades en las que podrían producirse traumatismos</a:t>
            </a:r>
            <a:endParaRPr b="0" lang="es-ES" sz="1400" spc="-1" strike="noStrike">
              <a:latin typeface="Arial"/>
            </a:endParaRPr>
          </a:p>
          <a:p>
            <a:pPr algn="ctr">
              <a:lnSpc>
                <a:spcPct val="120000"/>
              </a:lnSpc>
              <a:buNone/>
            </a:pPr>
            <a:endParaRPr b="0" lang="es-ES" sz="1400" spc="-1" strike="noStrike">
              <a:latin typeface="Arial"/>
            </a:endParaRPr>
          </a:p>
          <a:p>
            <a:pPr marL="343080" indent="-343080" algn="ctr">
              <a:lnSpc>
                <a:spcPct val="120000"/>
              </a:lnSpc>
              <a:buClr>
                <a:srgbClr val="000000"/>
              </a:buClr>
              <a:buFont typeface="Century Gothic"/>
              <a:buAutoNum type="arabicPeriod"/>
            </a:pPr>
            <a:r>
              <a:rPr b="0" lang="es-ES" sz="1400" spc="-1" strike="noStrike">
                <a:solidFill>
                  <a:srgbClr val="000000"/>
                </a:solidFill>
                <a:latin typeface="Century Gothic"/>
                <a:ea typeface="Arial"/>
              </a:rPr>
              <a:t>Si la hemorragia no cesa a pesar del tratamiento adecuado, deberá medirse el nivel del factor de coagulación y realizarse una </a:t>
            </a:r>
            <a:r>
              <a:rPr b="1" lang="es-ES" sz="1400" spc="-1" strike="noStrike">
                <a:solidFill>
                  <a:srgbClr val="000000"/>
                </a:solidFill>
                <a:latin typeface="Century Gothic"/>
                <a:ea typeface="Arial"/>
              </a:rPr>
              <a:t>prueba de inhibidores.</a:t>
            </a:r>
            <a:endParaRPr b="0" lang="es-ES" sz="1400" spc="-1" strike="noStrike">
              <a:latin typeface="Arial"/>
            </a:endParaRPr>
          </a:p>
          <a:p>
            <a:pPr algn="ctr">
              <a:lnSpc>
                <a:spcPct val="120000"/>
              </a:lnSpc>
              <a:buNone/>
            </a:pPr>
            <a:endParaRPr b="0" lang="es-ES" sz="1400" spc="-1" strike="noStrike">
              <a:latin typeface="Arial"/>
            </a:endParaRPr>
          </a:p>
          <a:p>
            <a:pPr marL="343080" indent="-343080" algn="ctr">
              <a:lnSpc>
                <a:spcPct val="120000"/>
              </a:lnSpc>
              <a:buClr>
                <a:srgbClr val="000000"/>
              </a:buClr>
              <a:buFont typeface="Century Gothic"/>
              <a:buAutoNum type="arabicPeriod"/>
            </a:pPr>
            <a:r>
              <a:rPr b="0" lang="es-ES" sz="1400" spc="-1" strike="noStrike">
                <a:solidFill>
                  <a:srgbClr val="000000"/>
                </a:solidFill>
                <a:latin typeface="Century Gothic"/>
                <a:ea typeface="Arial"/>
              </a:rPr>
              <a:t>  </a:t>
            </a:r>
            <a:r>
              <a:rPr b="0" lang="es-ES" sz="1400" spc="-1" strike="noStrike">
                <a:solidFill>
                  <a:srgbClr val="000000"/>
                </a:solidFill>
                <a:latin typeface="Century Gothic"/>
                <a:ea typeface="Arial"/>
              </a:rPr>
              <a:t>Debe </a:t>
            </a:r>
            <a:r>
              <a:rPr b="1" lang="es-ES" sz="1400" spc="-1" strike="noStrike">
                <a:solidFill>
                  <a:srgbClr val="000000"/>
                </a:solidFill>
                <a:latin typeface="Century Gothic"/>
                <a:ea typeface="Arial"/>
              </a:rPr>
              <a:t>evitarse el uso de medicamentos que afecten la función plaquetaria,</a:t>
            </a:r>
            <a:r>
              <a:rPr b="0" lang="es-ES" sz="1400" spc="-1" strike="noStrike">
                <a:solidFill>
                  <a:srgbClr val="000000"/>
                </a:solidFill>
                <a:latin typeface="Century Gothic"/>
                <a:ea typeface="Arial"/>
              </a:rPr>
              <a:t> particularmente    el ácido acetilsalicílico (AAS) y los AINEs, excepto ciertos inhibidores COX-2. El uso de analgésicos como </a:t>
            </a:r>
            <a:r>
              <a:rPr b="1" lang="es-ES" sz="1400" spc="-1" strike="noStrike">
                <a:solidFill>
                  <a:srgbClr val="000000"/>
                </a:solidFill>
                <a:latin typeface="Century Gothic"/>
                <a:ea typeface="Arial"/>
              </a:rPr>
              <a:t>paracetamol es una alternativa segura</a:t>
            </a:r>
            <a:endParaRPr b="0" lang="es-ES" sz="1400" spc="-1" strike="noStrike">
              <a:latin typeface="Arial"/>
            </a:endParaRPr>
          </a:p>
        </p:txBody>
      </p:sp>
      <p:sp>
        <p:nvSpPr>
          <p:cNvPr id="378" name="CustomShape 3"/>
          <p:cNvSpPr/>
          <p:nvPr/>
        </p:nvSpPr>
        <p:spPr>
          <a:xfrm>
            <a:off x="107640" y="6489720"/>
            <a:ext cx="8783640" cy="364320"/>
          </a:xfrm>
          <a:prstGeom prst="rect">
            <a:avLst/>
          </a:prstGeom>
          <a:noFill/>
          <a:ln w="1260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CustomShape 1"/>
          <p:cNvSpPr/>
          <p:nvPr/>
        </p:nvSpPr>
        <p:spPr>
          <a:xfrm>
            <a:off x="457200" y="188640"/>
            <a:ext cx="8289720" cy="1078560"/>
          </a:xfrm>
          <a:prstGeom prst="rect">
            <a:avLst/>
          </a:prstGeom>
          <a:noFill/>
          <a:ln w="0">
            <a:noFill/>
          </a:ln>
        </p:spPr>
        <p:style>
          <a:lnRef idx="0"/>
          <a:fillRef idx="0"/>
          <a:effectRef idx="0"/>
          <a:fontRef idx="minor"/>
        </p:style>
        <p:txBody>
          <a:bodyPr lIns="45720" rIns="45720" tIns="45000" bIns="45000" anchor="ctr">
            <a:noAutofit/>
          </a:bodyPr>
          <a:p>
            <a:pPr>
              <a:lnSpc>
                <a:spcPct val="100000"/>
              </a:lnSpc>
              <a:buNone/>
            </a:pPr>
            <a:r>
              <a:rPr b="1" lang="es-ES" sz="3600" spc="-1" strike="noStrike">
                <a:solidFill>
                  <a:srgbClr val="c00000"/>
                </a:solidFill>
                <a:latin typeface="Calibri"/>
                <a:ea typeface="Calibri"/>
              </a:rPr>
              <a:t>	</a:t>
            </a:r>
            <a:r>
              <a:rPr b="1" lang="es-ES" sz="3600" spc="-1" strike="noStrike">
                <a:solidFill>
                  <a:srgbClr val="c00000"/>
                </a:solidFill>
                <a:latin typeface="Calibri"/>
                <a:ea typeface="Calibri"/>
              </a:rPr>
              <a:t>Tratamiento del dolor </a:t>
            </a:r>
            <a:endParaRPr b="0" lang="es-ES" sz="3600" spc="-1" strike="noStrike">
              <a:latin typeface="Arial"/>
            </a:endParaRPr>
          </a:p>
        </p:txBody>
      </p:sp>
      <p:sp>
        <p:nvSpPr>
          <p:cNvPr id="380" name="CustomShape 2"/>
          <p:cNvSpPr/>
          <p:nvPr/>
        </p:nvSpPr>
        <p:spPr>
          <a:xfrm>
            <a:off x="432360" y="2620080"/>
            <a:ext cx="3166920" cy="1693440"/>
          </a:xfrm>
          <a:prstGeom prst="rect">
            <a:avLst/>
          </a:prstGeom>
          <a:noFill/>
          <a:ln w="0">
            <a:noFill/>
          </a:ln>
        </p:spPr>
        <p:style>
          <a:lnRef idx="0"/>
          <a:fillRef idx="0"/>
          <a:effectRef idx="0"/>
          <a:fontRef idx="minor"/>
        </p:style>
        <p:txBody>
          <a:bodyPr lIns="72000" rIns="72000" tIns="72000" bIns="72000" anchor="t">
            <a:noAutofit/>
          </a:bodyPr>
          <a:p>
            <a:pPr>
              <a:lnSpc>
                <a:spcPct val="100000"/>
              </a:lnSpc>
              <a:buNone/>
            </a:pPr>
            <a:r>
              <a:rPr b="1" lang="es-ES" sz="1600" spc="-1" strike="noStrike">
                <a:solidFill>
                  <a:srgbClr val="000000"/>
                </a:solidFill>
                <a:latin typeface="Calibri"/>
                <a:ea typeface="Calibri"/>
              </a:rPr>
              <a:t>Dolor provocado por el acceso venoso:</a:t>
            </a:r>
            <a:endParaRPr b="0" lang="es-ES" sz="1600" spc="-1" strike="noStrike">
              <a:latin typeface="Arial"/>
            </a:endParaRPr>
          </a:p>
          <a:p>
            <a:pPr indent="-216000">
              <a:lnSpc>
                <a:spcPct val="100000"/>
              </a:lnSpc>
              <a:buClr>
                <a:srgbClr val="000000"/>
              </a:buClr>
              <a:buFont typeface="StarSymbol"/>
              <a:buAutoNum type="arabicPeriod"/>
            </a:pPr>
            <a:r>
              <a:rPr b="0" lang="es-ES" sz="1400" spc="-1" strike="noStrike">
                <a:solidFill>
                  <a:srgbClr val="000000"/>
                </a:solidFill>
                <a:latin typeface="Calibri"/>
                <a:ea typeface="Calibri"/>
              </a:rPr>
              <a:t>En algunos niños puede ayudar la aplicación de un spray o crema anestésica local en la zona del acceso venoso.</a:t>
            </a:r>
            <a:endParaRPr b="0" lang="es-ES" sz="1400" spc="-1" strike="noStrike">
              <a:latin typeface="Arial"/>
            </a:endParaRPr>
          </a:p>
        </p:txBody>
      </p:sp>
      <p:sp>
        <p:nvSpPr>
          <p:cNvPr id="381" name="CustomShape 3"/>
          <p:cNvSpPr/>
          <p:nvPr/>
        </p:nvSpPr>
        <p:spPr>
          <a:xfrm>
            <a:off x="395640" y="1468800"/>
            <a:ext cx="8279640" cy="934560"/>
          </a:xfrm>
          <a:prstGeom prst="roundRect">
            <a:avLst>
              <a:gd name="adj" fmla="val 16667"/>
            </a:avLst>
          </a:prstGeom>
          <a:solidFill>
            <a:srgbClr val="888888"/>
          </a:solidFill>
          <a:ln w="25560">
            <a:solidFill>
              <a:srgbClr val="595959"/>
            </a:solidFill>
            <a:bevel/>
          </a:ln>
        </p:spPr>
        <p:style>
          <a:lnRef idx="0"/>
          <a:fillRef idx="0"/>
          <a:effectRef idx="0"/>
          <a:fontRef idx="minor"/>
        </p:style>
      </p:sp>
      <p:sp>
        <p:nvSpPr>
          <p:cNvPr id="382" name="CustomShape 4"/>
          <p:cNvSpPr/>
          <p:nvPr/>
        </p:nvSpPr>
        <p:spPr>
          <a:xfrm>
            <a:off x="441360" y="1525680"/>
            <a:ext cx="8188200" cy="821160"/>
          </a:xfrm>
          <a:prstGeom prst="rect">
            <a:avLst/>
          </a:prstGeom>
          <a:noFill/>
          <a:ln w="12600">
            <a:noFill/>
          </a:ln>
        </p:spPr>
        <p:style>
          <a:lnRef idx="0"/>
          <a:fillRef idx="0"/>
          <a:effectRef idx="0"/>
          <a:fontRef idx="minor"/>
        </p:style>
        <p:txBody>
          <a:bodyPr lIns="0" rIns="0" tIns="0" bIns="0" anchor="ctr">
            <a:noAutofit/>
          </a:bodyPr>
          <a:p>
            <a:pPr>
              <a:lnSpc>
                <a:spcPct val="100000"/>
              </a:lnSpc>
              <a:buNone/>
            </a:pPr>
            <a:r>
              <a:rPr b="1" lang="es-ES" sz="1800" spc="-1" strike="noStrike">
                <a:solidFill>
                  <a:srgbClr val="ffffff"/>
                </a:solidFill>
                <a:latin typeface="Calibri"/>
                <a:ea typeface="Calibri"/>
              </a:rPr>
              <a:t>Es común que los pacientes de hemofilia sufran dolores agudos y crónicos. Para poder aplicar el tratamiento correspondiente, es fundamental </a:t>
            </a:r>
            <a:r>
              <a:rPr b="1" lang="es-ES" sz="1800" spc="-1" strike="noStrike" u="sng">
                <a:solidFill>
                  <a:srgbClr val="ffffff"/>
                </a:solidFill>
                <a:uFillTx/>
                <a:latin typeface="Calibri"/>
                <a:ea typeface="Calibri"/>
              </a:rPr>
              <a:t>hacer una evaluación correcta de la causa del dolor</a:t>
            </a:r>
            <a:endParaRPr b="0" lang="es-ES" sz="1800" spc="-1" strike="noStrike">
              <a:latin typeface="Arial"/>
            </a:endParaRPr>
          </a:p>
        </p:txBody>
      </p:sp>
      <p:sp>
        <p:nvSpPr>
          <p:cNvPr id="383" name="CustomShape 5"/>
          <p:cNvSpPr/>
          <p:nvPr/>
        </p:nvSpPr>
        <p:spPr>
          <a:xfrm>
            <a:off x="3792240" y="2484000"/>
            <a:ext cx="5246640" cy="1753200"/>
          </a:xfrm>
          <a:prstGeom prst="rect">
            <a:avLst/>
          </a:prstGeom>
          <a:solidFill>
            <a:srgbClr val="ffffff"/>
          </a:solidFill>
          <a:ln w="25560">
            <a:solidFill>
              <a:srgbClr val="f5c201"/>
            </a:solidFill>
            <a:round/>
          </a:ln>
        </p:spPr>
        <p:style>
          <a:lnRef idx="0"/>
          <a:fillRef idx="0"/>
          <a:effectRef idx="0"/>
          <a:fontRef idx="minor"/>
        </p:style>
        <p:txBody>
          <a:bodyPr lIns="108000" rIns="108000" tIns="108000" bIns="108000" anchor="t">
            <a:noAutofit/>
          </a:bodyPr>
          <a:p>
            <a:pPr>
              <a:lnSpc>
                <a:spcPct val="100000"/>
              </a:lnSpc>
              <a:buNone/>
            </a:pPr>
            <a:r>
              <a:rPr b="1" lang="es-ES" sz="1600" spc="-1" strike="noStrike">
                <a:solidFill>
                  <a:srgbClr val="000000"/>
                </a:solidFill>
                <a:latin typeface="Calibri"/>
                <a:ea typeface="Calibri"/>
              </a:rPr>
              <a:t>Dolor provocado por una hemorragia articular o muscular:</a:t>
            </a:r>
            <a:endParaRPr b="0" lang="es-ES" sz="1600" spc="-1" strike="noStrike">
              <a:latin typeface="Arial"/>
            </a:endParaRPr>
          </a:p>
          <a:p>
            <a:pPr indent="-216000">
              <a:lnSpc>
                <a:spcPct val="100000"/>
              </a:lnSpc>
              <a:buClr>
                <a:srgbClr val="000000"/>
              </a:buClr>
              <a:buFont typeface="Trebuchet MS"/>
              <a:buAutoNum type="arabicPeriod"/>
            </a:pPr>
            <a:r>
              <a:rPr b="0" lang="es-ES" sz="1400" spc="-1" strike="noStrike">
                <a:solidFill>
                  <a:srgbClr val="000000"/>
                </a:solidFill>
                <a:latin typeface="Calibri"/>
                <a:ea typeface="Calibri"/>
              </a:rPr>
              <a:t>Administrar el factor tan pronto como sea posible para detener la hemorragia. </a:t>
            </a:r>
            <a:endParaRPr b="0" lang="es-ES" sz="1400" spc="-1" strike="noStrike">
              <a:latin typeface="Arial"/>
            </a:endParaRPr>
          </a:p>
          <a:p>
            <a:pPr indent="-216000">
              <a:lnSpc>
                <a:spcPct val="100000"/>
              </a:lnSpc>
              <a:buClr>
                <a:srgbClr val="000000"/>
              </a:buClr>
              <a:buFont typeface="Trebuchet MS"/>
              <a:buAutoNum type="arabicPeriod"/>
            </a:pPr>
            <a:r>
              <a:rPr b="0" lang="es-ES" sz="1400" spc="-1" strike="noStrike">
                <a:solidFill>
                  <a:srgbClr val="000000"/>
                </a:solidFill>
                <a:latin typeface="Calibri"/>
                <a:ea typeface="Calibri"/>
              </a:rPr>
              <a:t>Recurrir a medicamentos para controlar el dolor. </a:t>
            </a:r>
            <a:r>
              <a:rPr b="0" lang="es-ES" sz="1400" spc="-1" strike="noStrike">
                <a:solidFill>
                  <a:srgbClr val="000000"/>
                </a:solidFill>
                <a:latin typeface="Wingdings"/>
                <a:ea typeface="Wingdings"/>
              </a:rPr>
              <a:t> </a:t>
            </a:r>
            <a:r>
              <a:rPr b="0" lang="es-ES" sz="1400" spc="-1" strike="noStrike">
                <a:solidFill>
                  <a:srgbClr val="000000"/>
                </a:solidFill>
                <a:latin typeface="Calibri"/>
                <a:ea typeface="Calibri"/>
              </a:rPr>
              <a:t>Ver tabla</a:t>
            </a:r>
            <a:endParaRPr b="0" lang="es-ES" sz="1400" spc="-1" strike="noStrike">
              <a:latin typeface="Arial"/>
            </a:endParaRPr>
          </a:p>
          <a:p>
            <a:pPr indent="-216000">
              <a:lnSpc>
                <a:spcPct val="100000"/>
              </a:lnSpc>
              <a:buClr>
                <a:srgbClr val="000000"/>
              </a:buClr>
              <a:buFont typeface="Trebuchet MS"/>
              <a:buAutoNum type="arabicPeriod"/>
            </a:pPr>
            <a:r>
              <a:rPr b="0" lang="es-ES" sz="1400" spc="-1" strike="noStrike">
                <a:solidFill>
                  <a:srgbClr val="000000"/>
                </a:solidFill>
                <a:latin typeface="Calibri"/>
                <a:ea typeface="Calibri"/>
              </a:rPr>
              <a:t>Colocar paquetes fríos o inmovilizar la zona, colocar entablillados y recurrir al uso de muletas.</a:t>
            </a:r>
            <a:endParaRPr b="0" lang="es-ES" sz="1400" spc="-1" strike="noStrike">
              <a:latin typeface="Arial"/>
            </a:endParaRPr>
          </a:p>
        </p:txBody>
      </p:sp>
      <p:sp>
        <p:nvSpPr>
          <p:cNvPr id="384" name="CustomShape 6"/>
          <p:cNvSpPr/>
          <p:nvPr/>
        </p:nvSpPr>
        <p:spPr>
          <a:xfrm>
            <a:off x="0" y="6580800"/>
            <a:ext cx="8132400" cy="242280"/>
          </a:xfrm>
          <a:prstGeom prst="rect">
            <a:avLst/>
          </a:prstGeom>
          <a:noFill/>
          <a:ln w="12600">
            <a:noFill/>
          </a:ln>
        </p:spPr>
        <p:style>
          <a:lnRef idx="0"/>
          <a:fillRef idx="0"/>
          <a:effectRef idx="0"/>
          <a:fontRef idx="minor"/>
        </p:style>
        <p:txBody>
          <a:bodyPr lIns="45720" rIns="45720" tIns="45000" bIns="45000" anchor="t">
            <a:noAutofit/>
          </a:bodyPr>
          <a:p>
            <a:pPr>
              <a:lnSpc>
                <a:spcPct val="100000"/>
              </a:lnSpc>
              <a:buNone/>
            </a:pPr>
            <a:r>
              <a:rPr b="0" lang="es-ES" sz="1000" spc="-1" strike="noStrike">
                <a:solidFill>
                  <a:srgbClr val="000000"/>
                </a:solidFill>
                <a:latin typeface="Calibri"/>
                <a:ea typeface="Calibri"/>
              </a:rPr>
              <a:t>. </a:t>
            </a:r>
            <a:endParaRPr b="0" lang="es-ES" sz="1000" spc="-1" strike="noStrike">
              <a:latin typeface="Arial"/>
            </a:endParaRPr>
          </a:p>
        </p:txBody>
      </p:sp>
      <p:sp>
        <p:nvSpPr>
          <p:cNvPr id="385" name="CustomShape 7"/>
          <p:cNvSpPr/>
          <p:nvPr/>
        </p:nvSpPr>
        <p:spPr>
          <a:xfrm>
            <a:off x="225360" y="4530240"/>
            <a:ext cx="8656920" cy="1998000"/>
          </a:xfrm>
          <a:prstGeom prst="rect">
            <a:avLst/>
          </a:prstGeom>
          <a:solidFill>
            <a:srgbClr val="ffffff"/>
          </a:solidFill>
          <a:ln w="25560">
            <a:solidFill>
              <a:srgbClr val="f5c201"/>
            </a:solidFill>
            <a:bevel/>
          </a:ln>
        </p:spPr>
        <p:style>
          <a:lnRef idx="0"/>
          <a:fillRef idx="0"/>
          <a:effectRef idx="0"/>
          <a:fontRef idx="minor"/>
        </p:style>
      </p:sp>
      <p:sp>
        <p:nvSpPr>
          <p:cNvPr id="386" name="CustomShape 8"/>
          <p:cNvSpPr/>
          <p:nvPr/>
        </p:nvSpPr>
        <p:spPr>
          <a:xfrm>
            <a:off x="225360" y="4530240"/>
            <a:ext cx="8656920" cy="1969920"/>
          </a:xfrm>
          <a:prstGeom prst="rect">
            <a:avLst/>
          </a:prstGeom>
          <a:noFill/>
          <a:ln w="12600">
            <a:noFill/>
          </a:ln>
        </p:spPr>
        <p:style>
          <a:lnRef idx="0"/>
          <a:fillRef idx="0"/>
          <a:effectRef idx="0"/>
          <a:fontRef idx="minor"/>
        </p:style>
        <p:txBody>
          <a:bodyPr lIns="72000" rIns="72000" tIns="72000" bIns="72000" anchor="t">
            <a:noAutofit/>
          </a:bodyPr>
          <a:p>
            <a:pPr>
              <a:lnSpc>
                <a:spcPct val="100000"/>
              </a:lnSpc>
              <a:buNone/>
            </a:pPr>
            <a:r>
              <a:rPr b="1" lang="es-ES" sz="1600" spc="-1" strike="noStrike">
                <a:solidFill>
                  <a:srgbClr val="000000"/>
                </a:solidFill>
                <a:latin typeface="Calibri"/>
                <a:ea typeface="Calibri"/>
              </a:rPr>
              <a:t>Dolor provocado por artropatía hemofílica crónica:</a:t>
            </a:r>
            <a:endParaRPr b="0" lang="es-ES" sz="1600" spc="-1" strike="noStrike">
              <a:latin typeface="Arial"/>
            </a:endParaRPr>
          </a:p>
          <a:p>
            <a:pPr indent="-216000">
              <a:lnSpc>
                <a:spcPct val="100000"/>
              </a:lnSpc>
              <a:buClr>
                <a:srgbClr val="000000"/>
              </a:buClr>
              <a:buFont typeface="Trebuchet MS"/>
              <a:buAutoNum type="arabicPeriod"/>
            </a:pPr>
            <a:r>
              <a:rPr b="0" lang="es-ES" sz="1400" spc="-1" strike="noStrike">
                <a:solidFill>
                  <a:srgbClr val="000000"/>
                </a:solidFill>
                <a:latin typeface="Calibri"/>
                <a:ea typeface="Calibri"/>
              </a:rPr>
              <a:t>El tratamiento incluye un entrenamiento funcional, adaptaciones y una correcta analgesia </a:t>
            </a:r>
            <a:endParaRPr b="0" lang="es-ES" sz="1400" spc="-1" strike="noStrike">
              <a:latin typeface="Arial"/>
            </a:endParaRPr>
          </a:p>
          <a:p>
            <a:pPr indent="-216000">
              <a:lnSpc>
                <a:spcPct val="100000"/>
              </a:lnSpc>
              <a:buClr>
                <a:srgbClr val="000000"/>
              </a:buClr>
              <a:buFont typeface="Trebuchet MS"/>
              <a:buAutoNum type="arabicPeriod"/>
            </a:pPr>
            <a:r>
              <a:rPr b="0" lang="es-ES" sz="1400" spc="-1" strike="noStrike">
                <a:solidFill>
                  <a:srgbClr val="000000"/>
                </a:solidFill>
                <a:latin typeface="Calibri"/>
                <a:ea typeface="Calibri"/>
              </a:rPr>
              <a:t>Debe evitarse el uso de otros anti-inflamatorios no esteroides (AINE).  Los inhibidores COX-2 cumplen una función importante en estos casos. </a:t>
            </a:r>
            <a:endParaRPr b="0" lang="es-ES" sz="1400" spc="-1" strike="noStrike">
              <a:latin typeface="Arial"/>
            </a:endParaRPr>
          </a:p>
          <a:p>
            <a:pPr indent="-216000">
              <a:lnSpc>
                <a:spcPct val="100000"/>
              </a:lnSpc>
              <a:buClr>
                <a:srgbClr val="000000"/>
              </a:buClr>
              <a:buFont typeface="Trebuchet MS"/>
              <a:buAutoNum type="arabicPeriod"/>
            </a:pPr>
            <a:r>
              <a:rPr b="0" lang="es-ES" sz="1400" spc="-1" strike="noStrike">
                <a:solidFill>
                  <a:srgbClr val="000000"/>
                </a:solidFill>
                <a:latin typeface="Calibri"/>
                <a:ea typeface="Calibri"/>
              </a:rPr>
              <a:t>Si el dolor resulta inhabilitante, puede recurrirse a la cirugía ortopédica. </a:t>
            </a:r>
            <a:endParaRPr b="0" lang="es-ES" sz="1400" spc="-1" strike="noStrike">
              <a:latin typeface="Arial"/>
            </a:endParaRPr>
          </a:p>
          <a:p>
            <a:pPr indent="-216000">
              <a:lnSpc>
                <a:spcPct val="100000"/>
              </a:lnSpc>
              <a:buClr>
                <a:srgbClr val="000000"/>
              </a:buClr>
              <a:buFont typeface="Trebuchet MS"/>
              <a:buAutoNum type="arabicPeriod"/>
            </a:pPr>
            <a:r>
              <a:rPr b="0" lang="es-ES" sz="1400" spc="-1" strike="noStrike">
                <a:solidFill>
                  <a:srgbClr val="000000"/>
                </a:solidFill>
                <a:latin typeface="Calibri"/>
                <a:ea typeface="Calibri"/>
              </a:rPr>
              <a:t>Los pacientes que presenten dolores persistentes deben derivarse a un equipo de tratamiento especializado en el dolor.</a:t>
            </a:r>
            <a:endParaRPr b="0" lang="es-ES" sz="14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7" name="CustomShape 1"/>
          <p:cNvSpPr/>
          <p:nvPr/>
        </p:nvSpPr>
        <p:spPr>
          <a:xfrm>
            <a:off x="457200" y="188640"/>
            <a:ext cx="8289720" cy="1078560"/>
          </a:xfrm>
          <a:prstGeom prst="rect">
            <a:avLst/>
          </a:prstGeom>
          <a:noFill/>
          <a:ln w="0">
            <a:noFill/>
          </a:ln>
        </p:spPr>
        <p:style>
          <a:lnRef idx="0"/>
          <a:fillRef idx="0"/>
          <a:effectRef idx="0"/>
          <a:fontRef idx="minor"/>
        </p:style>
        <p:txBody>
          <a:bodyPr lIns="45720" rIns="45720" tIns="45000" bIns="45000" anchor="ctr">
            <a:noAutofit/>
          </a:bodyPr>
          <a:p>
            <a:pPr>
              <a:lnSpc>
                <a:spcPct val="100000"/>
              </a:lnSpc>
              <a:buNone/>
            </a:pPr>
            <a:r>
              <a:rPr b="1" lang="es-ES" sz="3600" spc="-1" strike="noStrike">
                <a:solidFill>
                  <a:srgbClr val="c00000"/>
                </a:solidFill>
                <a:latin typeface="Calibri"/>
                <a:ea typeface="Calibri"/>
              </a:rPr>
              <a:t>	</a:t>
            </a:r>
            <a:r>
              <a:rPr b="1" lang="es-ES" sz="3600" spc="-1" strike="noStrike">
                <a:solidFill>
                  <a:srgbClr val="c00000"/>
                </a:solidFill>
                <a:latin typeface="Calibri"/>
                <a:ea typeface="Calibri"/>
              </a:rPr>
              <a:t>Tratamiento del dolor</a:t>
            </a:r>
            <a:endParaRPr b="0" lang="es-ES" sz="3600" spc="-1" strike="noStrike">
              <a:latin typeface="Arial"/>
            </a:endParaRPr>
          </a:p>
        </p:txBody>
      </p:sp>
      <p:sp>
        <p:nvSpPr>
          <p:cNvPr id="388" name="CustomShape 2"/>
          <p:cNvSpPr/>
          <p:nvPr/>
        </p:nvSpPr>
        <p:spPr>
          <a:xfrm>
            <a:off x="395640" y="1628640"/>
            <a:ext cx="7929720" cy="882720"/>
          </a:xfrm>
          <a:prstGeom prst="rect">
            <a:avLst/>
          </a:prstGeom>
          <a:noFill/>
          <a:ln w="0">
            <a:noFill/>
          </a:ln>
        </p:spPr>
        <p:style>
          <a:lnRef idx="0"/>
          <a:fillRef idx="0"/>
          <a:effectRef idx="0"/>
          <a:fontRef idx="minor"/>
        </p:style>
        <p:txBody>
          <a:bodyPr lIns="0" rIns="0" tIns="0" bIns="0" anchor="ctr">
            <a:noAutofit/>
          </a:bodyPr>
          <a:p>
            <a:pPr>
              <a:lnSpc>
                <a:spcPct val="100000"/>
              </a:lnSpc>
              <a:buNone/>
            </a:pPr>
            <a:r>
              <a:rPr b="0" lang="es-ES" sz="1900" spc="-1" strike="noStrike">
                <a:solidFill>
                  <a:srgbClr val="0d0d0d"/>
                </a:solidFill>
                <a:latin typeface="Calibri"/>
                <a:ea typeface="Calibri"/>
              </a:rPr>
              <a:t>	</a:t>
            </a:r>
            <a:r>
              <a:rPr b="0" lang="es-ES" sz="1900" spc="-1" strike="noStrike">
                <a:solidFill>
                  <a:srgbClr val="0d0d0d"/>
                </a:solidFill>
                <a:latin typeface="Calibri"/>
                <a:ea typeface="Calibri"/>
              </a:rPr>
              <a:t>Evitar, en general, administrar AINEs por su efecto antiagregante </a:t>
            </a:r>
            <a:r>
              <a:rPr b="0" lang="es-ES" sz="1900" spc="-1" strike="noStrike">
                <a:solidFill>
                  <a:srgbClr val="0d0d0d"/>
                </a:solidFill>
                <a:latin typeface="Calibri"/>
                <a:ea typeface="Calibri"/>
              </a:rPr>
              <a:t>	</a:t>
            </a:r>
            <a:r>
              <a:rPr b="0" lang="es-ES" sz="1900" spc="-1" strike="noStrike">
                <a:solidFill>
                  <a:srgbClr val="0d0d0d"/>
                </a:solidFill>
                <a:latin typeface="Calibri"/>
                <a:ea typeface="Calibri"/>
              </a:rPr>
              <a:t>plaquetario.</a:t>
            </a:r>
            <a:endParaRPr b="0" lang="es-ES" sz="1900" spc="-1" strike="noStrike">
              <a:latin typeface="Arial"/>
            </a:endParaRPr>
          </a:p>
          <a:p>
            <a:pPr>
              <a:lnSpc>
                <a:spcPct val="100000"/>
              </a:lnSpc>
              <a:buNone/>
            </a:pPr>
            <a:r>
              <a:rPr b="0" lang="es-ES" sz="1900" spc="-1" strike="noStrike">
                <a:solidFill>
                  <a:srgbClr val="0d0d0d"/>
                </a:solidFill>
                <a:latin typeface="Calibri"/>
                <a:ea typeface="Calibri"/>
              </a:rPr>
              <a:t>	</a:t>
            </a:r>
            <a:r>
              <a:rPr b="0" lang="es-ES" sz="1900" spc="-1" strike="noStrike">
                <a:solidFill>
                  <a:srgbClr val="0d0d0d"/>
                </a:solidFill>
                <a:latin typeface="Calibri"/>
                <a:ea typeface="Calibri"/>
              </a:rPr>
              <a:t>Los inhibidores de la COX-2 son los de menor efecto antiagregante</a:t>
            </a:r>
            <a:endParaRPr b="0" lang="es-ES" sz="1900" spc="-1" strike="noStrike">
              <a:latin typeface="Arial"/>
            </a:endParaRPr>
          </a:p>
        </p:txBody>
      </p:sp>
      <p:pic>
        <p:nvPicPr>
          <p:cNvPr id="389" name="image8.png" descr=""/>
          <p:cNvPicPr/>
          <p:nvPr/>
        </p:nvPicPr>
        <p:blipFill>
          <a:blip r:embed="rId1"/>
          <a:srcRect l="672677" t="0" r="1127284" b="0"/>
          <a:stretch/>
        </p:blipFill>
        <p:spPr>
          <a:xfrm>
            <a:off x="182520" y="2768400"/>
            <a:ext cx="8698320" cy="2734920"/>
          </a:xfrm>
          <a:prstGeom prst="rect">
            <a:avLst/>
          </a:prstGeom>
          <a:ln w="12600">
            <a:noFill/>
          </a:ln>
        </p:spPr>
      </p:pic>
      <p:sp>
        <p:nvSpPr>
          <p:cNvPr id="390" name="CustomShape 3"/>
          <p:cNvSpPr/>
          <p:nvPr/>
        </p:nvSpPr>
        <p:spPr>
          <a:xfrm>
            <a:off x="182880" y="6457680"/>
            <a:ext cx="8132400" cy="242280"/>
          </a:xfrm>
          <a:prstGeom prst="rect">
            <a:avLst/>
          </a:prstGeom>
          <a:noFill/>
          <a:ln w="12600">
            <a:noFill/>
          </a:ln>
        </p:spPr>
        <p:style>
          <a:lnRef idx="0"/>
          <a:fillRef idx="0"/>
          <a:effectRef idx="0"/>
          <a:fontRef idx="minor"/>
        </p:style>
      </p:sp>
      <p:sp>
        <p:nvSpPr>
          <p:cNvPr id="391" name="CustomShape 4"/>
          <p:cNvSpPr/>
          <p:nvPr/>
        </p:nvSpPr>
        <p:spPr>
          <a:xfrm>
            <a:off x="323640" y="2512080"/>
            <a:ext cx="8207640" cy="3377880"/>
          </a:xfrm>
          <a:prstGeom prst="rect">
            <a:avLst/>
          </a:prstGeom>
          <a:noFill/>
          <a:ln w="12600">
            <a:noFill/>
          </a:ln>
        </p:spPr>
        <p:style>
          <a:lnRef idx="0"/>
          <a:fillRef idx="0"/>
          <a:effectRef idx="0"/>
          <a:fontRef idx="minor"/>
        </p:style>
        <p:txBody>
          <a:bodyPr lIns="45720" rIns="45720" tIns="45000" bIns="45000" anchor="t">
            <a:noAutofit/>
          </a:bodyPr>
          <a:p>
            <a:pPr>
              <a:lnSpc>
                <a:spcPct val="100000"/>
              </a:lnSpc>
              <a:buNone/>
            </a:pPr>
            <a:r>
              <a:rPr b="1" lang="es-ES" sz="1800" spc="-1" strike="noStrike">
                <a:solidFill>
                  <a:srgbClr val="000000"/>
                </a:solidFill>
                <a:latin typeface="Calibri"/>
                <a:ea typeface="Calibri"/>
              </a:rPr>
              <a:t> </a:t>
            </a:r>
            <a:r>
              <a:rPr b="1" lang="es-ES" sz="1800" spc="-1" strike="noStrike">
                <a:solidFill>
                  <a:srgbClr val="000000"/>
                </a:solidFill>
                <a:latin typeface="Calibri"/>
                <a:ea typeface="Calibri"/>
              </a:rPr>
              <a:t>	</a:t>
            </a:r>
            <a:endParaRPr b="0" lang="es-ES" sz="1800" spc="-1" strike="noStrike">
              <a:latin typeface="Arial"/>
            </a:endParaRPr>
          </a:p>
          <a:p>
            <a:pPr>
              <a:lnSpc>
                <a:spcPct val="100000"/>
              </a:lnSpc>
              <a:buNone/>
            </a:pPr>
            <a:r>
              <a:rPr b="1" lang="es-ES" sz="1800" spc="-1" strike="noStrike">
                <a:solidFill>
                  <a:srgbClr val="000000"/>
                </a:solidFill>
                <a:latin typeface="Calibri"/>
                <a:ea typeface="Calibri"/>
              </a:rPr>
              <a:t>	</a:t>
            </a:r>
            <a:r>
              <a:rPr b="1" lang="es-ES" sz="1800" spc="-1" strike="noStrike">
                <a:solidFill>
                  <a:srgbClr val="000000"/>
                </a:solidFill>
                <a:latin typeface="Calibri"/>
                <a:ea typeface="Calibri"/>
              </a:rPr>
              <a:t>Estrategias para el manejo del dolor en pacientes con hemofilia:</a:t>
            </a:r>
            <a:endParaRPr b="0" lang="es-ES" sz="1800" spc="-1" strike="noStrike">
              <a:latin typeface="Arial"/>
            </a:endParaRPr>
          </a:p>
          <a:p>
            <a:pPr>
              <a:lnSpc>
                <a:spcPct val="100000"/>
              </a:lnSpc>
              <a:buNone/>
            </a:pPr>
            <a:endParaRPr b="0" lang="es-ES" sz="1800" spc="-1" strike="noStrike">
              <a:latin typeface="Arial"/>
            </a:endParaRPr>
          </a:p>
          <a:p>
            <a:pPr lvl="2" marL="1257480" indent="-343080">
              <a:lnSpc>
                <a:spcPct val="100000"/>
              </a:lnSpc>
              <a:buClr>
                <a:srgbClr val="000000"/>
              </a:buClr>
              <a:buFont typeface="Arial"/>
              <a:buChar char="•"/>
            </a:pPr>
            <a:r>
              <a:rPr b="1" lang="es-ES" sz="1600" spc="-1" strike="noStrike">
                <a:solidFill>
                  <a:srgbClr val="000000"/>
                </a:solidFill>
                <a:latin typeface="Calibri"/>
                <a:ea typeface="DejaVu Sans"/>
              </a:rPr>
              <a:t>Paracetamo</a:t>
            </a:r>
            <a:r>
              <a:rPr b="0" lang="es-ES" sz="1600" spc="-1" strike="noStrike">
                <a:solidFill>
                  <a:srgbClr val="000000"/>
                </a:solidFill>
                <a:latin typeface="Calibri"/>
                <a:ea typeface="DejaVu Sans"/>
              </a:rPr>
              <a:t>l </a:t>
            </a:r>
            <a:endParaRPr b="0" lang="es-ES" sz="1600" spc="-1" strike="noStrike">
              <a:latin typeface="Arial"/>
            </a:endParaRPr>
          </a:p>
          <a:p>
            <a:pPr>
              <a:lnSpc>
                <a:spcPct val="100000"/>
              </a:lnSpc>
              <a:buNone/>
            </a:pPr>
            <a:r>
              <a:rPr b="0" i="1" lang="es-ES" sz="1600" spc="-1" strike="noStrike">
                <a:solidFill>
                  <a:srgbClr val="000000"/>
                </a:solidFill>
                <a:latin typeface="Calibri"/>
                <a:ea typeface="DejaVu Sans"/>
              </a:rPr>
              <a:t>	</a:t>
            </a:r>
            <a:r>
              <a:rPr b="0" i="1" lang="es-ES" sz="1600" spc="-1" strike="noStrike">
                <a:solidFill>
                  <a:srgbClr val="000000"/>
                </a:solidFill>
                <a:latin typeface="Calibri"/>
                <a:ea typeface="DejaVu Sans"/>
              </a:rPr>
              <a:t>	</a:t>
            </a:r>
            <a:r>
              <a:rPr b="0" i="1" lang="es-ES" sz="1600" spc="-1" strike="noStrike">
                <a:solidFill>
                  <a:srgbClr val="000000"/>
                </a:solidFill>
                <a:latin typeface="Calibri"/>
                <a:ea typeface="DejaVu Sans"/>
              </a:rPr>
              <a:t>	</a:t>
            </a:r>
            <a:r>
              <a:rPr b="0" i="1" lang="es-ES" sz="1600" spc="-1" strike="noStrike">
                <a:solidFill>
                  <a:srgbClr val="000000"/>
                </a:solidFill>
                <a:latin typeface="Calibri"/>
                <a:ea typeface="DejaVu Sans"/>
              </a:rPr>
              <a:t>Si no fuera eficaz: </a:t>
            </a:r>
            <a:endParaRPr b="0" lang="es-ES" sz="1600" spc="-1" strike="noStrike">
              <a:latin typeface="Arial"/>
            </a:endParaRPr>
          </a:p>
          <a:p>
            <a:pPr lvl="2" marL="1257480" indent="-343080">
              <a:lnSpc>
                <a:spcPct val="100000"/>
              </a:lnSpc>
              <a:buClr>
                <a:srgbClr val="000000"/>
              </a:buClr>
              <a:buFont typeface="Arial"/>
              <a:buChar char="•"/>
            </a:pPr>
            <a:r>
              <a:rPr b="1" lang="es-ES" sz="1600" spc="-1" strike="noStrike">
                <a:solidFill>
                  <a:srgbClr val="000000"/>
                </a:solidFill>
                <a:latin typeface="Calibri"/>
                <a:ea typeface="DejaVu Sans"/>
              </a:rPr>
              <a:t>Inhibidores de la COX-2 </a:t>
            </a:r>
            <a:r>
              <a:rPr b="0" lang="es-ES" sz="1600" spc="-1" strike="noStrike">
                <a:solidFill>
                  <a:srgbClr val="000000"/>
                </a:solidFill>
                <a:latin typeface="Calibri"/>
                <a:ea typeface="DejaVu Sans"/>
              </a:rPr>
              <a:t>ª (ej.: celecoxib, meloxicam, nimesulida y otros)</a:t>
            </a:r>
            <a:endParaRPr b="0" lang="es-ES" sz="1600" spc="-1" strike="noStrike">
              <a:latin typeface="Arial"/>
            </a:endParaRPr>
          </a:p>
          <a:p>
            <a:pPr>
              <a:lnSpc>
                <a:spcPct val="100000"/>
              </a:lnSpc>
              <a:buNone/>
            </a:pPr>
            <a:r>
              <a:rPr b="0" lang="es-ES" sz="1600" spc="-1" strike="noStrike">
                <a:solidFill>
                  <a:srgbClr val="000000"/>
                </a:solidFill>
                <a:latin typeface="Calibri"/>
                <a:ea typeface="DejaVu Sans"/>
              </a:rPr>
              <a:t> </a:t>
            </a:r>
            <a:r>
              <a:rPr b="0" lang="es-ES" sz="1600" spc="-1" strike="noStrike">
                <a:solidFill>
                  <a:srgbClr val="000000"/>
                </a:solidFill>
                <a:latin typeface="Calibri"/>
                <a:ea typeface="DejaVu Sans"/>
              </a:rPr>
              <a:t>	</a:t>
            </a:r>
            <a:r>
              <a:rPr b="0" lang="es-ES" sz="1600" spc="-1" strike="noStrike">
                <a:solidFill>
                  <a:srgbClr val="000000"/>
                </a:solidFill>
                <a:latin typeface="Calibri"/>
                <a:ea typeface="DejaVu Sans"/>
              </a:rPr>
              <a:t>	</a:t>
            </a:r>
            <a:r>
              <a:rPr b="0" i="1" lang="es-ES" sz="1600" spc="-1" strike="noStrike">
                <a:solidFill>
                  <a:srgbClr val="000000"/>
                </a:solidFill>
                <a:latin typeface="Calibri"/>
                <a:ea typeface="DejaVu Sans"/>
              </a:rPr>
              <a:t>o </a:t>
            </a:r>
            <a:r>
              <a:rPr b="0" lang="es-ES" sz="1600" spc="-1" strike="noStrike">
                <a:solidFill>
                  <a:srgbClr val="000000"/>
                </a:solidFill>
                <a:latin typeface="Calibri"/>
                <a:ea typeface="DejaVu Sans"/>
              </a:rPr>
              <a:t>paracetamol más codeína (3-4 veces/día) </a:t>
            </a:r>
            <a:endParaRPr b="0" lang="es-ES" sz="1600" spc="-1" strike="noStrike">
              <a:latin typeface="Arial"/>
            </a:endParaRPr>
          </a:p>
          <a:p>
            <a:pPr>
              <a:lnSpc>
                <a:spcPct val="100000"/>
              </a:lnSpc>
              <a:buNone/>
            </a:pPr>
            <a:r>
              <a:rPr b="0" i="1" lang="es-ES" sz="1600" spc="-1" strike="noStrike">
                <a:solidFill>
                  <a:srgbClr val="000000"/>
                </a:solidFill>
                <a:latin typeface="Calibri"/>
                <a:ea typeface="DejaVu Sans"/>
              </a:rPr>
              <a:t> </a:t>
            </a:r>
            <a:r>
              <a:rPr b="0" i="1" lang="es-ES" sz="1600" spc="-1" strike="noStrike">
                <a:solidFill>
                  <a:srgbClr val="000000"/>
                </a:solidFill>
                <a:latin typeface="Calibri"/>
                <a:ea typeface="DejaVu Sans"/>
              </a:rPr>
              <a:t>	</a:t>
            </a:r>
            <a:r>
              <a:rPr b="0" i="1" lang="es-ES" sz="1600" spc="-1" strike="noStrike">
                <a:solidFill>
                  <a:srgbClr val="000000"/>
                </a:solidFill>
                <a:latin typeface="Calibri"/>
                <a:ea typeface="DejaVu Sans"/>
              </a:rPr>
              <a:t>	</a:t>
            </a:r>
            <a:r>
              <a:rPr b="0" i="1" lang="es-ES" sz="1600" spc="-1" strike="noStrike">
                <a:solidFill>
                  <a:srgbClr val="000000"/>
                </a:solidFill>
                <a:latin typeface="Calibri"/>
                <a:ea typeface="DejaVu Sans"/>
              </a:rPr>
              <a:t>o </a:t>
            </a:r>
            <a:r>
              <a:rPr b="0" lang="es-ES" sz="1600" spc="-1" strike="noStrike">
                <a:solidFill>
                  <a:srgbClr val="000000"/>
                </a:solidFill>
                <a:latin typeface="Calibri"/>
                <a:ea typeface="DejaVu Sans"/>
              </a:rPr>
              <a:t>paracetamol más tramadol (3-4 veces/día) </a:t>
            </a:r>
            <a:endParaRPr b="0" lang="es-ES" sz="1600" spc="-1" strike="noStrike">
              <a:latin typeface="Arial"/>
            </a:endParaRPr>
          </a:p>
          <a:p>
            <a:pPr>
              <a:lnSpc>
                <a:spcPct val="100000"/>
              </a:lnSpc>
              <a:buNone/>
            </a:pPr>
            <a:endParaRPr b="0" lang="es-ES" sz="1600" spc="-1" strike="noStrike">
              <a:latin typeface="Arial"/>
            </a:endParaRPr>
          </a:p>
          <a:p>
            <a:pPr lvl="2" marL="1200240" indent="-285840">
              <a:lnSpc>
                <a:spcPct val="100000"/>
              </a:lnSpc>
              <a:buClr>
                <a:srgbClr val="000000"/>
              </a:buClr>
              <a:buFont typeface="Arial"/>
              <a:buChar char="•"/>
            </a:pPr>
            <a:r>
              <a:rPr b="1" lang="es-ES" sz="1600" spc="-1" strike="noStrike">
                <a:solidFill>
                  <a:srgbClr val="000000"/>
                </a:solidFill>
                <a:latin typeface="Calibri"/>
                <a:ea typeface="DejaVu Sans"/>
              </a:rPr>
              <a:t>Morfina</a:t>
            </a:r>
            <a:r>
              <a:rPr b="0" lang="es-ES" sz="1600" spc="-1" strike="noStrike">
                <a:solidFill>
                  <a:srgbClr val="000000"/>
                </a:solidFill>
                <a:latin typeface="Calibri"/>
                <a:ea typeface="DejaVu Sans"/>
              </a:rPr>
              <a:t>: Usar un producto de liberación lenta junto con un producto de liberación rápida como analgésico de escape. Incrementar el uso del producto de liberación lenta si el producto de liberación rápida se utiliza más de 4 veces al día. </a:t>
            </a:r>
            <a:r>
              <a:rPr b="0" lang="es-ES" sz="1800" spc="-1" strike="noStrike">
                <a:solidFill>
                  <a:srgbClr val="000000"/>
                </a:solidFill>
                <a:latin typeface="Avenir LT Std 55 Roman"/>
                <a:ea typeface="DejaVu Sans"/>
              </a:rPr>
              <a:t>	</a:t>
            </a:r>
            <a:endParaRPr b="0" lang="es-ES" sz="1800" spc="-1" strike="noStrike">
              <a:latin typeface="Arial"/>
            </a:endParaRPr>
          </a:p>
          <a:p>
            <a:pPr>
              <a:lnSpc>
                <a:spcPct val="100000"/>
              </a:lnSpc>
              <a:buNone/>
            </a:pPr>
            <a:endParaRPr b="0" lang="es-ES" sz="1800" spc="-1" strike="noStrike">
              <a:latin typeface="Arial"/>
            </a:endParaRPr>
          </a:p>
          <a:p>
            <a:pPr>
              <a:lnSpc>
                <a:spcPct val="100000"/>
              </a:lnSpc>
              <a:buNone/>
            </a:pPr>
            <a:endParaRPr b="0" lang="es-ES" sz="18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2" name="CustomShape 1"/>
          <p:cNvSpPr/>
          <p:nvPr/>
        </p:nvSpPr>
        <p:spPr>
          <a:xfrm>
            <a:off x="457200" y="188640"/>
            <a:ext cx="8289720" cy="1078560"/>
          </a:xfrm>
          <a:prstGeom prst="rect">
            <a:avLst/>
          </a:prstGeom>
          <a:noFill/>
          <a:ln w="0">
            <a:noFill/>
          </a:ln>
        </p:spPr>
        <p:style>
          <a:lnRef idx="0"/>
          <a:fillRef idx="0"/>
          <a:effectRef idx="0"/>
          <a:fontRef idx="minor"/>
        </p:style>
        <p:txBody>
          <a:bodyPr lIns="45720" rIns="45720" tIns="45000" bIns="45000" anchor="ctr">
            <a:noAutofit/>
          </a:bodyPr>
          <a:p>
            <a:pPr>
              <a:lnSpc>
                <a:spcPct val="100000"/>
              </a:lnSpc>
              <a:buNone/>
            </a:pPr>
            <a:r>
              <a:rPr b="0" lang="es-ES" sz="3600" spc="-1" strike="noStrike">
                <a:solidFill>
                  <a:srgbClr val="ffffff"/>
                </a:solidFill>
                <a:latin typeface="Calibri"/>
                <a:ea typeface="Calibri"/>
              </a:rPr>
              <a:t>	</a:t>
            </a:r>
            <a:r>
              <a:rPr b="1" lang="es-ES" sz="3600" spc="-1" strike="noStrike">
                <a:solidFill>
                  <a:srgbClr val="c00000"/>
                </a:solidFill>
                <a:latin typeface="Calibri"/>
                <a:ea typeface="Calibri"/>
              </a:rPr>
              <a:t>6.</a:t>
            </a:r>
            <a:r>
              <a:rPr b="0" lang="es-ES" sz="3600" spc="-1" strike="noStrike">
                <a:solidFill>
                  <a:srgbClr val="ffffff"/>
                </a:solidFill>
                <a:latin typeface="Calibri"/>
                <a:ea typeface="Calibri"/>
              </a:rPr>
              <a:t> </a:t>
            </a:r>
            <a:r>
              <a:rPr b="1" lang="es-ES" sz="3600" spc="-1" strike="noStrike">
                <a:solidFill>
                  <a:srgbClr val="c00000"/>
                </a:solidFill>
                <a:latin typeface="Calibri"/>
                <a:ea typeface="Calibri"/>
              </a:rPr>
              <a:t>Complicaciones: inhibidores</a:t>
            </a:r>
            <a:endParaRPr b="0" lang="es-ES" sz="3600" spc="-1" strike="noStrike">
              <a:latin typeface="Arial"/>
            </a:endParaRPr>
          </a:p>
        </p:txBody>
      </p:sp>
      <p:sp>
        <p:nvSpPr>
          <p:cNvPr id="393" name="CustomShape 2"/>
          <p:cNvSpPr/>
          <p:nvPr/>
        </p:nvSpPr>
        <p:spPr>
          <a:xfrm>
            <a:off x="395640" y="1556640"/>
            <a:ext cx="8423640" cy="4967280"/>
          </a:xfrm>
          <a:prstGeom prst="rect">
            <a:avLst/>
          </a:prstGeom>
          <a:noFill/>
          <a:ln w="0">
            <a:noFill/>
          </a:ln>
        </p:spPr>
        <p:style>
          <a:lnRef idx="0"/>
          <a:fillRef idx="0"/>
          <a:effectRef idx="0"/>
          <a:fontRef idx="minor"/>
        </p:style>
        <p:txBody>
          <a:bodyPr lIns="45720" rIns="45720" tIns="45000" bIns="45000" anchor="t">
            <a:noAutofit/>
          </a:bodyPr>
          <a:p>
            <a:pPr lvl="1" marL="457200" indent="-216000">
              <a:lnSpc>
                <a:spcPct val="100000"/>
              </a:lnSpc>
              <a:buClr>
                <a:srgbClr val="0d0d0d"/>
              </a:buClr>
              <a:buFont typeface="Arial"/>
              <a:buChar char="•"/>
            </a:pPr>
            <a:r>
              <a:rPr b="1" lang="es-ES" sz="1800" spc="-1" strike="noStrike">
                <a:solidFill>
                  <a:srgbClr val="0d0d0d"/>
                </a:solidFill>
                <a:latin typeface="Calibri"/>
                <a:ea typeface="Calibri"/>
              </a:rPr>
              <a:t>El desarrollo de </a:t>
            </a:r>
            <a:r>
              <a:rPr b="1" lang="es-ES" sz="1800" spc="-1" strike="noStrike">
                <a:solidFill>
                  <a:srgbClr val="c00000"/>
                </a:solidFill>
                <a:latin typeface="Calibri"/>
                <a:ea typeface="Calibri"/>
              </a:rPr>
              <a:t>un inhibidor es la complicación más importante </a:t>
            </a:r>
            <a:r>
              <a:rPr b="1" lang="es-ES" sz="1800" spc="-1" strike="noStrike">
                <a:solidFill>
                  <a:srgbClr val="0d0d0d"/>
                </a:solidFill>
                <a:latin typeface="Calibri"/>
                <a:ea typeface="Calibri"/>
              </a:rPr>
              <a:t>del tratamiento sustitutivo en el paciente con hemofilia</a:t>
            </a:r>
            <a:endParaRPr b="0" lang="es-ES" sz="1800" spc="-1" strike="noStrike">
              <a:latin typeface="Arial"/>
            </a:endParaRPr>
          </a:p>
          <a:p>
            <a:pPr lvl="1" marL="457200" indent="-216000">
              <a:lnSpc>
                <a:spcPct val="100000"/>
              </a:lnSpc>
              <a:buClr>
                <a:srgbClr val="0d0d0d"/>
              </a:buClr>
              <a:buFont typeface="Arial"/>
              <a:buChar char="•"/>
            </a:pPr>
            <a:r>
              <a:rPr b="0" lang="es-ES" sz="1800" spc="-1" strike="noStrike">
                <a:solidFill>
                  <a:srgbClr val="0d0d0d"/>
                </a:solidFill>
                <a:latin typeface="Calibri"/>
                <a:ea typeface="Calibri"/>
              </a:rPr>
              <a:t>Se trata de una inmunoglobulina (la más común es la de tipo Ig G4) </a:t>
            </a:r>
            <a:r>
              <a:rPr b="0" lang="es-ES" sz="1800" spc="-1" strike="noStrike">
                <a:solidFill>
                  <a:srgbClr val="000000"/>
                </a:solidFill>
                <a:latin typeface="Calibri"/>
                <a:ea typeface="Calibri"/>
              </a:rPr>
              <a:t>que se une a los dominios funcionales del FVIII e impide la interacción con los factores de la coagulación</a:t>
            </a:r>
            <a:endParaRPr b="0" lang="es-ES" sz="1800" spc="-1" strike="noStrike">
              <a:latin typeface="Arial"/>
            </a:endParaRPr>
          </a:p>
          <a:p>
            <a:pPr lvl="1" marL="457200" indent="-216000">
              <a:lnSpc>
                <a:spcPct val="100000"/>
              </a:lnSpc>
              <a:buClr>
                <a:srgbClr val="0d0d0d"/>
              </a:buClr>
              <a:buFont typeface="Arial"/>
              <a:buChar char="•"/>
            </a:pPr>
            <a:r>
              <a:rPr b="0" lang="es-ES" sz="1800" spc="-1" strike="noStrike">
                <a:solidFill>
                  <a:srgbClr val="0d0d0d"/>
                </a:solidFill>
                <a:latin typeface="Calibri"/>
                <a:ea typeface="Calibri"/>
              </a:rPr>
              <a:t>Aparece tras las primeras exposiciones al factor (10-12 días de exposición) </a:t>
            </a:r>
            <a:endParaRPr b="0" lang="es-ES" sz="1800" spc="-1" strike="noStrike">
              <a:latin typeface="Arial"/>
            </a:endParaRPr>
          </a:p>
          <a:p>
            <a:pPr lvl="1" marL="457200" indent="-216000">
              <a:lnSpc>
                <a:spcPct val="100000"/>
              </a:lnSpc>
              <a:buClr>
                <a:srgbClr val="0d0d0d"/>
              </a:buClr>
              <a:buFont typeface="Arial"/>
              <a:buChar char="•"/>
            </a:pPr>
            <a:r>
              <a:rPr b="0" lang="es-ES" sz="1800" spc="-1" strike="noStrike">
                <a:solidFill>
                  <a:srgbClr val="0d0d0d"/>
                </a:solidFill>
                <a:latin typeface="Calibri"/>
                <a:ea typeface="Calibri"/>
              </a:rPr>
              <a:t>Frecuencia del 20-30% en los pacientes con hemofilia A grave </a:t>
            </a:r>
            <a:endParaRPr b="0" lang="es-ES" sz="1800" spc="-1" strike="noStrike">
              <a:latin typeface="Arial"/>
            </a:endParaRPr>
          </a:p>
        </p:txBody>
      </p:sp>
      <p:sp>
        <p:nvSpPr>
          <p:cNvPr id="394" name="CustomShape 3"/>
          <p:cNvSpPr/>
          <p:nvPr/>
        </p:nvSpPr>
        <p:spPr>
          <a:xfrm>
            <a:off x="490320" y="6536520"/>
            <a:ext cx="6211080" cy="273240"/>
          </a:xfrm>
          <a:prstGeom prst="rect">
            <a:avLst/>
          </a:prstGeom>
          <a:noFill/>
          <a:ln w="12600">
            <a:noFill/>
          </a:ln>
        </p:spPr>
        <p:style>
          <a:lnRef idx="0"/>
          <a:fillRef idx="0"/>
          <a:effectRef idx="0"/>
          <a:fontRef idx="minor"/>
        </p:style>
      </p:sp>
      <p:pic>
        <p:nvPicPr>
          <p:cNvPr id="395" name="image7.jpeg" descr=""/>
          <p:cNvPicPr/>
          <p:nvPr/>
        </p:nvPicPr>
        <p:blipFill>
          <a:blip r:embed="rId1"/>
          <a:stretch/>
        </p:blipFill>
        <p:spPr>
          <a:xfrm>
            <a:off x="827640" y="4179960"/>
            <a:ext cx="7678800" cy="2055600"/>
          </a:xfrm>
          <a:prstGeom prst="rect">
            <a:avLst/>
          </a:prstGeom>
          <a:ln w="1260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6" name="CustomShape 1"/>
          <p:cNvSpPr/>
          <p:nvPr/>
        </p:nvSpPr>
        <p:spPr>
          <a:xfrm>
            <a:off x="457200" y="188640"/>
            <a:ext cx="8289720" cy="1078560"/>
          </a:xfrm>
          <a:prstGeom prst="rect">
            <a:avLst/>
          </a:prstGeom>
          <a:noFill/>
          <a:ln w="0">
            <a:noFill/>
          </a:ln>
        </p:spPr>
        <p:style>
          <a:lnRef idx="0"/>
          <a:fillRef idx="0"/>
          <a:effectRef idx="0"/>
          <a:fontRef idx="minor"/>
        </p:style>
        <p:txBody>
          <a:bodyPr lIns="45720" rIns="45720" tIns="45000" bIns="45000" anchor="ctr">
            <a:noAutofit/>
          </a:bodyPr>
          <a:p>
            <a:pPr>
              <a:lnSpc>
                <a:spcPct val="100000"/>
              </a:lnSpc>
              <a:buNone/>
            </a:pPr>
            <a:r>
              <a:rPr b="0" lang="es-ES" sz="3600" spc="-1" strike="noStrike">
                <a:solidFill>
                  <a:srgbClr val="ffffff"/>
                </a:solidFill>
                <a:latin typeface="Calibri"/>
                <a:ea typeface="Calibri"/>
              </a:rPr>
              <a:t>	</a:t>
            </a:r>
            <a:r>
              <a:rPr b="1" lang="es-ES" sz="3600" spc="-1" strike="noStrike">
                <a:solidFill>
                  <a:srgbClr val="c00000"/>
                </a:solidFill>
                <a:latin typeface="Calibri"/>
                <a:ea typeface="Calibri"/>
              </a:rPr>
              <a:t>Tratamiento de los Inhibidores </a:t>
            </a:r>
            <a:endParaRPr b="0" lang="es-ES" sz="3600" spc="-1" strike="noStrike">
              <a:latin typeface="Arial"/>
            </a:endParaRPr>
          </a:p>
        </p:txBody>
      </p:sp>
      <p:sp>
        <p:nvSpPr>
          <p:cNvPr id="397" name="CustomShape 2"/>
          <p:cNvSpPr/>
          <p:nvPr/>
        </p:nvSpPr>
        <p:spPr>
          <a:xfrm>
            <a:off x="457200" y="1752480"/>
            <a:ext cx="7618680" cy="4372200"/>
          </a:xfrm>
          <a:prstGeom prst="rect">
            <a:avLst/>
          </a:prstGeom>
          <a:noFill/>
          <a:ln w="0">
            <a:noFill/>
          </a:ln>
        </p:spPr>
        <p:style>
          <a:lnRef idx="0"/>
          <a:fillRef idx="0"/>
          <a:effectRef idx="0"/>
          <a:fontRef idx="minor"/>
        </p:style>
        <p:txBody>
          <a:bodyPr lIns="45720" rIns="45720" tIns="45000" bIns="45000" anchor="t">
            <a:noAutofit/>
          </a:bodyPr>
          <a:p>
            <a:pPr>
              <a:lnSpc>
                <a:spcPct val="80000"/>
              </a:lnSpc>
              <a:buNone/>
            </a:pPr>
            <a:r>
              <a:rPr b="1" lang="es-ES" sz="1800" spc="-1" strike="noStrike">
                <a:solidFill>
                  <a:srgbClr val="0d0d0d"/>
                </a:solidFill>
                <a:latin typeface="Calibri"/>
                <a:ea typeface="Calibri"/>
              </a:rPr>
              <a:t>	</a:t>
            </a:r>
            <a:r>
              <a:rPr b="1" lang="es-ES" sz="1800" spc="-1" strike="noStrike">
                <a:solidFill>
                  <a:srgbClr val="0d0d0d"/>
                </a:solidFill>
                <a:latin typeface="Calibri"/>
                <a:ea typeface="Calibri"/>
              </a:rPr>
              <a:t>Controlar/ tratar los episodios hemorrágicos</a:t>
            </a:r>
            <a:endParaRPr b="0" lang="es-ES" sz="1800" spc="-1" strike="noStrike">
              <a:latin typeface="Arial"/>
            </a:endParaRPr>
          </a:p>
          <a:p>
            <a:pPr>
              <a:lnSpc>
                <a:spcPct val="80000"/>
              </a:lnSpc>
              <a:buNone/>
            </a:pPr>
            <a:endParaRPr b="0" lang="es-ES" sz="1800" spc="-1" strike="noStrike">
              <a:latin typeface="Arial"/>
            </a:endParaRPr>
          </a:p>
          <a:p>
            <a:pPr lvl="2" marL="1200240" indent="-285840">
              <a:lnSpc>
                <a:spcPct val="80000"/>
              </a:lnSpc>
              <a:buClr>
                <a:srgbClr val="0d0d0d"/>
              </a:buClr>
              <a:buFont typeface="Arial"/>
              <a:buChar char="•"/>
            </a:pPr>
            <a:r>
              <a:rPr b="0" lang="es-ES" sz="1800" spc="-1" strike="noStrike">
                <a:solidFill>
                  <a:srgbClr val="0d0d0d"/>
                </a:solidFill>
                <a:latin typeface="Calibri"/>
                <a:ea typeface="Calibri"/>
              </a:rPr>
              <a:t>Bajo título de inhibidor o bajos respondedores (&lt; 5 U.B.)</a:t>
            </a:r>
            <a:endParaRPr b="0" lang="es-ES" sz="1800" spc="-1" strike="noStrike">
              <a:latin typeface="Arial"/>
            </a:endParaRPr>
          </a:p>
          <a:p>
            <a:pPr>
              <a:lnSpc>
                <a:spcPct val="80000"/>
              </a:lnSpc>
              <a:buNone/>
            </a:pPr>
            <a:r>
              <a:rPr b="0" lang="es-ES" sz="1800" spc="-1" strike="noStrike">
                <a:solidFill>
                  <a:srgbClr val="0d0d0d"/>
                </a:solidFill>
                <a:latin typeface="Calibri"/>
                <a:ea typeface="Calibri"/>
              </a:rPr>
              <a:t>	</a:t>
            </a:r>
            <a:r>
              <a:rPr b="0" lang="es-ES" sz="1800" spc="-1" strike="noStrike">
                <a:solidFill>
                  <a:srgbClr val="0d0d0d"/>
                </a:solidFill>
                <a:latin typeface="Calibri"/>
                <a:ea typeface="Calibri"/>
              </a:rPr>
              <a:t>	</a:t>
            </a:r>
            <a:r>
              <a:rPr b="0" lang="es-ES" sz="1800" spc="-1" strike="noStrike">
                <a:solidFill>
                  <a:srgbClr val="0d0d0d"/>
                </a:solidFill>
                <a:latin typeface="Calibri"/>
                <a:ea typeface="Calibri"/>
              </a:rPr>
              <a:t>Concentrados factor VIII a altas dosis</a:t>
            </a:r>
            <a:endParaRPr b="0" lang="es-ES" sz="1800" spc="-1" strike="noStrike">
              <a:latin typeface="Arial"/>
            </a:endParaRPr>
          </a:p>
          <a:p>
            <a:pPr>
              <a:lnSpc>
                <a:spcPct val="80000"/>
              </a:lnSpc>
              <a:buNone/>
            </a:pPr>
            <a:endParaRPr b="0" lang="es-ES" sz="1800" spc="-1" strike="noStrike">
              <a:latin typeface="Arial"/>
            </a:endParaRPr>
          </a:p>
          <a:p>
            <a:pPr lvl="2" marL="1200240" indent="-285840">
              <a:lnSpc>
                <a:spcPct val="80000"/>
              </a:lnSpc>
              <a:buClr>
                <a:srgbClr val="0d0d0d"/>
              </a:buClr>
              <a:buFont typeface="Arial"/>
              <a:buChar char="•"/>
            </a:pPr>
            <a:r>
              <a:rPr b="0" lang="es-ES" sz="1800" spc="-1" strike="noStrike">
                <a:solidFill>
                  <a:srgbClr val="0d0d0d"/>
                </a:solidFill>
                <a:latin typeface="Calibri"/>
                <a:ea typeface="Calibri"/>
              </a:rPr>
              <a:t>Alto título de inhibidor o altos respondedores (&gt; 5 U.B.)</a:t>
            </a:r>
            <a:endParaRPr b="0" lang="es-ES" sz="1800" spc="-1" strike="noStrike">
              <a:latin typeface="Arial"/>
            </a:endParaRPr>
          </a:p>
          <a:p>
            <a:pPr>
              <a:lnSpc>
                <a:spcPct val="80000"/>
              </a:lnSpc>
              <a:buNone/>
            </a:pPr>
            <a:r>
              <a:rPr b="0" lang="es-ES" sz="1800" spc="-1" strike="noStrike">
                <a:solidFill>
                  <a:srgbClr val="0d0d0d"/>
                </a:solidFill>
                <a:latin typeface="Calibri"/>
                <a:ea typeface="Calibri"/>
              </a:rPr>
              <a:t>	</a:t>
            </a:r>
            <a:endParaRPr b="0" lang="es-ES" sz="1800" spc="-1" strike="noStrike">
              <a:latin typeface="Arial"/>
            </a:endParaRPr>
          </a:p>
          <a:p>
            <a:pPr>
              <a:lnSpc>
                <a:spcPct val="80000"/>
              </a:lnSpc>
              <a:buNone/>
            </a:pPr>
            <a:r>
              <a:rPr b="0" lang="es-ES" sz="1800" spc="-1" strike="noStrike">
                <a:solidFill>
                  <a:srgbClr val="0d0d0d"/>
                </a:solidFill>
                <a:latin typeface="Calibri"/>
                <a:ea typeface="Calibri"/>
              </a:rPr>
              <a:t>	</a:t>
            </a:r>
            <a:r>
              <a:rPr b="0" lang="es-ES" sz="1800" spc="-1" strike="noStrike">
                <a:solidFill>
                  <a:srgbClr val="0d0d0d"/>
                </a:solidFill>
                <a:latin typeface="Calibri"/>
                <a:ea typeface="Calibri"/>
              </a:rPr>
              <a:t>	</a:t>
            </a:r>
            <a:r>
              <a:rPr b="0" lang="es-ES" sz="1800" spc="-1" strike="noStrike">
                <a:solidFill>
                  <a:srgbClr val="0d0d0d"/>
                </a:solidFill>
                <a:latin typeface="Calibri"/>
                <a:ea typeface="Calibri"/>
              </a:rPr>
              <a:t>CCPA (Feiba®)</a:t>
            </a:r>
            <a:endParaRPr b="0" lang="es-ES" sz="1800" spc="-1" strike="noStrike">
              <a:latin typeface="Arial"/>
            </a:endParaRPr>
          </a:p>
          <a:p>
            <a:pPr>
              <a:lnSpc>
                <a:spcPct val="80000"/>
              </a:lnSpc>
              <a:buNone/>
            </a:pPr>
            <a:r>
              <a:rPr b="0" lang="es-ES" sz="1800" spc="-1" strike="noStrike">
                <a:solidFill>
                  <a:srgbClr val="0d0d0d"/>
                </a:solidFill>
                <a:latin typeface="Calibri"/>
                <a:ea typeface="Calibri"/>
              </a:rPr>
              <a:t>	</a:t>
            </a:r>
            <a:r>
              <a:rPr b="0" lang="es-ES" sz="1800" spc="-1" strike="noStrike">
                <a:solidFill>
                  <a:srgbClr val="0d0d0d"/>
                </a:solidFill>
                <a:latin typeface="Calibri"/>
                <a:ea typeface="Calibri"/>
              </a:rPr>
              <a:t>	</a:t>
            </a:r>
            <a:r>
              <a:rPr b="0" lang="es-ES" sz="1800" spc="-1" strike="noStrike">
                <a:solidFill>
                  <a:srgbClr val="0d0d0d"/>
                </a:solidFill>
                <a:latin typeface="Calibri"/>
                <a:ea typeface="Calibri"/>
              </a:rPr>
              <a:t>rFVIIa (Novoseven®)</a:t>
            </a:r>
            <a:endParaRPr b="0" lang="es-ES" sz="1800" spc="-1" strike="noStrike">
              <a:latin typeface="Arial"/>
            </a:endParaRPr>
          </a:p>
          <a:p>
            <a:pPr>
              <a:lnSpc>
                <a:spcPct val="80000"/>
              </a:lnSpc>
              <a:buNone/>
            </a:pPr>
            <a:endParaRPr b="0" lang="es-ES" sz="1800" spc="-1" strike="noStrike">
              <a:latin typeface="Arial"/>
            </a:endParaRPr>
          </a:p>
          <a:p>
            <a:pPr>
              <a:lnSpc>
                <a:spcPct val="80000"/>
              </a:lnSpc>
              <a:buNone/>
            </a:pPr>
            <a:r>
              <a:rPr b="1" lang="es-ES" sz="1800" spc="-1" strike="noStrike">
                <a:solidFill>
                  <a:srgbClr val="0d0d0d"/>
                </a:solidFill>
                <a:latin typeface="Calibri"/>
                <a:ea typeface="Calibri"/>
              </a:rPr>
              <a:t>	</a:t>
            </a:r>
            <a:r>
              <a:rPr b="1" lang="es-ES" sz="1800" spc="-1" strike="noStrike">
                <a:solidFill>
                  <a:srgbClr val="0d0d0d"/>
                </a:solidFill>
                <a:latin typeface="Calibri"/>
                <a:ea typeface="Calibri"/>
              </a:rPr>
              <a:t>Borrar el inhibidor:</a:t>
            </a:r>
            <a:r>
              <a:rPr b="0" lang="es-ES" sz="1800" spc="-1" strike="noStrike">
                <a:solidFill>
                  <a:srgbClr val="0d0d0d"/>
                </a:solidFill>
                <a:latin typeface="Calibri"/>
                <a:ea typeface="Wingdings"/>
              </a:rPr>
              <a:t> </a:t>
            </a:r>
            <a:r>
              <a:rPr b="1" lang="es-ES" sz="1800" spc="-1" strike="noStrike">
                <a:solidFill>
                  <a:srgbClr val="0d0d0d"/>
                </a:solidFill>
                <a:latin typeface="Calibri"/>
                <a:ea typeface="Calibri"/>
              </a:rPr>
              <a:t>InmunoToleracia (ITI)</a:t>
            </a:r>
            <a:endParaRPr b="0" lang="es-ES" sz="1800" spc="-1" strike="noStrike">
              <a:latin typeface="Arial"/>
            </a:endParaRPr>
          </a:p>
          <a:p>
            <a:pPr>
              <a:lnSpc>
                <a:spcPct val="80000"/>
              </a:lnSpc>
              <a:buNone/>
            </a:pPr>
            <a:r>
              <a:rPr b="0" lang="es-ES" sz="1800" spc="-1" strike="noStrike">
                <a:solidFill>
                  <a:srgbClr val="0d0d0d"/>
                </a:solidFill>
                <a:latin typeface="Calibri"/>
                <a:ea typeface="Calibri"/>
              </a:rPr>
              <a:t>	</a:t>
            </a:r>
            <a:r>
              <a:rPr b="0" lang="es-ES" sz="1800" spc="-1" strike="noStrike">
                <a:solidFill>
                  <a:srgbClr val="0d0d0d"/>
                </a:solidFill>
                <a:latin typeface="Calibri"/>
                <a:ea typeface="Calibri"/>
              </a:rPr>
              <a:t>	</a:t>
            </a:r>
            <a:r>
              <a:rPr b="0" lang="es-ES" sz="1800" spc="-1" strike="noStrike">
                <a:solidFill>
                  <a:srgbClr val="0d0d0d"/>
                </a:solidFill>
                <a:latin typeface="Calibri"/>
                <a:ea typeface="Calibri"/>
              </a:rPr>
              <a:t>La obtención de tolerancia inmune se aborda administrando </a:t>
            </a:r>
            <a:r>
              <a:rPr b="0" lang="es-ES" sz="1800" spc="-1" strike="noStrike">
                <a:solidFill>
                  <a:srgbClr val="0d0d0d"/>
                </a:solidFill>
                <a:latin typeface="Calibri"/>
                <a:ea typeface="Calibri"/>
              </a:rPr>
              <a:t>	</a:t>
            </a:r>
            <a:r>
              <a:rPr b="0" lang="es-ES" sz="1800" spc="-1" strike="noStrike">
                <a:solidFill>
                  <a:srgbClr val="0d0d0d"/>
                </a:solidFill>
                <a:latin typeface="Calibri"/>
                <a:ea typeface="Calibri"/>
              </a:rPr>
              <a:t>	</a:t>
            </a:r>
            <a:r>
              <a:rPr b="0" lang="es-ES" sz="1800" spc="-1" strike="noStrike">
                <a:solidFill>
                  <a:srgbClr val="0d0d0d"/>
                </a:solidFill>
                <a:latin typeface="Calibri"/>
                <a:ea typeface="Calibri"/>
              </a:rPr>
              <a:t>de forma regular FVIII o FIX a lo largo de un periodo que </a:t>
            </a:r>
            <a:r>
              <a:rPr b="0" lang="es-ES" sz="1800" spc="-1" strike="noStrike">
                <a:solidFill>
                  <a:srgbClr val="0d0d0d"/>
                </a:solidFill>
                <a:latin typeface="Calibri"/>
                <a:ea typeface="Calibri"/>
              </a:rPr>
              <a:t>	</a:t>
            </a:r>
            <a:r>
              <a:rPr b="0" lang="es-ES" sz="1800" spc="-1" strike="noStrike">
                <a:solidFill>
                  <a:srgbClr val="0d0d0d"/>
                </a:solidFill>
                <a:latin typeface="Calibri"/>
                <a:ea typeface="Calibri"/>
              </a:rPr>
              <a:t>	</a:t>
            </a:r>
            <a:r>
              <a:rPr b="0" lang="es-ES" sz="1800" spc="-1" strike="noStrike">
                <a:solidFill>
                  <a:srgbClr val="0d0d0d"/>
                </a:solidFill>
                <a:latin typeface="Calibri"/>
                <a:ea typeface="Calibri"/>
              </a:rPr>
              <a:t>	</a:t>
            </a:r>
            <a:r>
              <a:rPr b="0" lang="es-ES" sz="1800" spc="-1" strike="noStrike">
                <a:solidFill>
                  <a:srgbClr val="0d0d0d"/>
                </a:solidFill>
                <a:latin typeface="Calibri"/>
                <a:ea typeface="Calibri"/>
              </a:rPr>
              <a:t>abarca desde pocos meses hasta 2 años o más.</a:t>
            </a:r>
            <a:endParaRPr b="0" lang="es-ES" sz="1800" spc="-1" strike="noStrike">
              <a:latin typeface="Arial"/>
            </a:endParaRPr>
          </a:p>
          <a:p>
            <a:pPr>
              <a:lnSpc>
                <a:spcPct val="80000"/>
              </a:lnSpc>
              <a:buNone/>
            </a:pPr>
            <a:endParaRPr b="0" lang="es-ES" sz="1800" spc="-1" strike="noStrike">
              <a:latin typeface="Arial"/>
            </a:endParaRPr>
          </a:p>
          <a:p>
            <a:pPr>
              <a:lnSpc>
                <a:spcPct val="80000"/>
              </a:lnSpc>
              <a:buNone/>
            </a:pPr>
            <a:r>
              <a:rPr b="1" lang="es-ES" sz="1800" spc="-1" strike="noStrike">
                <a:solidFill>
                  <a:srgbClr val="0d0d0d"/>
                </a:solidFill>
                <a:latin typeface="Calibri"/>
                <a:ea typeface="Calibri"/>
              </a:rPr>
              <a:t>	</a:t>
            </a:r>
            <a:r>
              <a:rPr b="1" lang="es-ES" sz="1800" spc="-1" strike="noStrike">
                <a:solidFill>
                  <a:srgbClr val="0d0d0d"/>
                </a:solidFill>
                <a:latin typeface="Calibri"/>
                <a:ea typeface="Calibri"/>
              </a:rPr>
              <a:t>Emicizumab ( Hemlibra®)</a:t>
            </a:r>
            <a:r>
              <a:rPr b="0" lang="es-ES" sz="1800" spc="-1" strike="noStrike">
                <a:solidFill>
                  <a:srgbClr val="0d0d0d"/>
                </a:solidFill>
                <a:latin typeface="Calibri"/>
                <a:ea typeface="Calibri"/>
              </a:rPr>
              <a:t>: Ac monoclonal,se une a los factores IXa y X </a:t>
            </a:r>
            <a:r>
              <a:rPr b="0" lang="es-ES" sz="1800" spc="-1" strike="noStrike">
                <a:solidFill>
                  <a:srgbClr val="0d0d0d"/>
                </a:solidFill>
                <a:latin typeface="Calibri"/>
                <a:ea typeface="Calibri"/>
              </a:rPr>
              <a:t>	</a:t>
            </a:r>
            <a:r>
              <a:rPr b="0" lang="es-ES" sz="1800" spc="-1" strike="noStrike">
                <a:solidFill>
                  <a:srgbClr val="0d0d0d"/>
                </a:solidFill>
                <a:latin typeface="Calibri"/>
                <a:ea typeface="Calibri"/>
              </a:rPr>
              <a:t>	</a:t>
            </a:r>
            <a:r>
              <a:rPr b="0" lang="es-ES" sz="1800" spc="-1" strike="noStrike">
                <a:solidFill>
                  <a:srgbClr val="0d0d0d"/>
                </a:solidFill>
                <a:latin typeface="Calibri"/>
                <a:ea typeface="Calibri"/>
              </a:rPr>
              <a:t>formando la tenasa.</a:t>
            </a:r>
            <a:endParaRPr b="0" lang="es-ES" sz="1800" spc="-1" strike="noStrike">
              <a:latin typeface="Arial"/>
            </a:endParaRPr>
          </a:p>
          <a:p>
            <a:pPr>
              <a:lnSpc>
                <a:spcPct val="80000"/>
              </a:lnSpc>
              <a:buNone/>
            </a:pPr>
            <a:r>
              <a:rPr b="0" lang="es-ES" sz="1800" spc="-1" strike="noStrike">
                <a:solidFill>
                  <a:srgbClr val="0d0d0d"/>
                </a:solidFill>
                <a:latin typeface="Calibri"/>
                <a:ea typeface="Calibri"/>
              </a:rPr>
              <a:t>	</a:t>
            </a:r>
            <a:r>
              <a:rPr b="0" lang="es-ES" sz="1800" spc="-1" strike="noStrike">
                <a:solidFill>
                  <a:srgbClr val="0d0d0d"/>
                </a:solidFill>
                <a:latin typeface="Calibri"/>
                <a:ea typeface="Calibri"/>
              </a:rPr>
              <a:t>	</a:t>
            </a:r>
            <a:r>
              <a:rPr b="0" lang="es-ES" sz="1800" spc="-1" strike="noStrike">
                <a:solidFill>
                  <a:srgbClr val="0d0d0d"/>
                </a:solidFill>
                <a:latin typeface="Calibri"/>
                <a:ea typeface="Calibri"/>
              </a:rPr>
              <a:t>SC semanal</a:t>
            </a:r>
            <a:endParaRPr b="0" lang="es-ES" sz="1800" spc="-1" strike="noStrike">
              <a:latin typeface="Arial"/>
            </a:endParaRPr>
          </a:p>
        </p:txBody>
      </p:sp>
      <p:sp>
        <p:nvSpPr>
          <p:cNvPr id="398" name="CustomShape 3"/>
          <p:cNvSpPr/>
          <p:nvPr/>
        </p:nvSpPr>
        <p:spPr>
          <a:xfrm>
            <a:off x="490320" y="6536520"/>
            <a:ext cx="6211080" cy="273240"/>
          </a:xfrm>
          <a:prstGeom prst="rect">
            <a:avLst/>
          </a:prstGeom>
          <a:noFill/>
          <a:ln w="1260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9" name="CustomShape 1"/>
          <p:cNvSpPr/>
          <p:nvPr/>
        </p:nvSpPr>
        <p:spPr>
          <a:xfrm>
            <a:off x="457200" y="188640"/>
            <a:ext cx="8289720" cy="1078560"/>
          </a:xfrm>
          <a:prstGeom prst="rect">
            <a:avLst/>
          </a:prstGeom>
          <a:noFill/>
          <a:ln w="0">
            <a:noFill/>
          </a:ln>
        </p:spPr>
        <p:style>
          <a:lnRef idx="0"/>
          <a:fillRef idx="0"/>
          <a:effectRef idx="0"/>
          <a:fontRef idx="minor"/>
        </p:style>
        <p:txBody>
          <a:bodyPr lIns="45720" rIns="45720" tIns="45000" bIns="45000" anchor="ctr">
            <a:noAutofit/>
          </a:bodyPr>
          <a:p>
            <a:pPr>
              <a:lnSpc>
                <a:spcPct val="100000"/>
              </a:lnSpc>
              <a:buNone/>
            </a:pPr>
            <a:r>
              <a:rPr b="0" lang="es-ES" sz="3600" spc="-1" strike="noStrike">
                <a:solidFill>
                  <a:srgbClr val="ffffff"/>
                </a:solidFill>
                <a:latin typeface="Calibri"/>
                <a:ea typeface="Calibri"/>
              </a:rPr>
              <a:t>	</a:t>
            </a:r>
            <a:r>
              <a:rPr b="0" lang="es-ES" sz="3600" spc="-1" strike="noStrike">
                <a:solidFill>
                  <a:srgbClr val="ffffff"/>
                </a:solidFill>
                <a:latin typeface="Calibri"/>
                <a:ea typeface="Calibri"/>
              </a:rPr>
              <a:t> </a:t>
            </a:r>
            <a:r>
              <a:rPr b="1" lang="es-ES" sz="3600" spc="-1" strike="noStrike">
                <a:solidFill>
                  <a:srgbClr val="c00000"/>
                </a:solidFill>
                <a:latin typeface="Calibri"/>
                <a:ea typeface="Calibri"/>
              </a:rPr>
              <a:t>7. Futuro de la Hemofilia </a:t>
            </a:r>
            <a:endParaRPr b="0" lang="es-ES" sz="3600" spc="-1" strike="noStrike">
              <a:latin typeface="Arial"/>
            </a:endParaRPr>
          </a:p>
        </p:txBody>
      </p:sp>
      <p:sp>
        <p:nvSpPr>
          <p:cNvPr id="400" name="CustomShape 2"/>
          <p:cNvSpPr/>
          <p:nvPr/>
        </p:nvSpPr>
        <p:spPr>
          <a:xfrm>
            <a:off x="627840" y="1861200"/>
            <a:ext cx="7618680" cy="4372200"/>
          </a:xfrm>
          <a:prstGeom prst="rect">
            <a:avLst/>
          </a:prstGeom>
          <a:noFill/>
          <a:ln w="0">
            <a:noFill/>
          </a:ln>
        </p:spPr>
        <p:style>
          <a:lnRef idx="0"/>
          <a:fillRef idx="0"/>
          <a:effectRef idx="0"/>
          <a:fontRef idx="minor"/>
        </p:style>
        <p:txBody>
          <a:bodyPr lIns="45720" rIns="45720" tIns="45000" bIns="45000" anchor="t">
            <a:noAutofit/>
          </a:bodyPr>
          <a:p>
            <a:pPr lvl="1" marL="800280" indent="-343080" algn="just">
              <a:lnSpc>
                <a:spcPct val="100000"/>
              </a:lnSpc>
              <a:buClr>
                <a:srgbClr val="000000"/>
              </a:buClr>
              <a:buFont typeface="Arial"/>
              <a:buChar char="•"/>
            </a:pPr>
            <a:r>
              <a:rPr b="1" lang="es-ES" sz="2000" spc="-1" strike="noStrike">
                <a:solidFill>
                  <a:srgbClr val="000000"/>
                </a:solidFill>
                <a:latin typeface="Calibri"/>
                <a:ea typeface="Calibri"/>
              </a:rPr>
              <a:t>Nuevas Moléculas / Nuevas Formulaciones</a:t>
            </a:r>
            <a:endParaRPr b="0" lang="es-ES" sz="2000" spc="-1" strike="noStrike">
              <a:latin typeface="Arial"/>
            </a:endParaRPr>
          </a:p>
          <a:p>
            <a:pPr algn="just">
              <a:lnSpc>
                <a:spcPct val="100000"/>
              </a:lnSpc>
              <a:buNone/>
            </a:pPr>
            <a:endParaRPr b="0" lang="es-ES" sz="1800" spc="-1" strike="noStrike">
              <a:latin typeface="Arial"/>
            </a:endParaRPr>
          </a:p>
          <a:p>
            <a:pPr algn="just">
              <a:lnSpc>
                <a:spcPct val="100000"/>
              </a:lnSpc>
              <a:buNone/>
            </a:pPr>
            <a:r>
              <a:rPr b="0" lang="es-ES" sz="2000" spc="-1" strike="noStrike">
                <a:solidFill>
                  <a:srgbClr val="0d0d0d"/>
                </a:solidFill>
                <a:latin typeface="Calibri"/>
                <a:ea typeface="Calibri"/>
              </a:rPr>
              <a:t>	</a:t>
            </a:r>
            <a:r>
              <a:rPr b="0" lang="es-ES" sz="2000" spc="-1" strike="noStrike">
                <a:solidFill>
                  <a:srgbClr val="0d0d0d"/>
                </a:solidFill>
                <a:latin typeface="Calibri"/>
                <a:ea typeface="Calibri"/>
              </a:rPr>
              <a:t>Concizumab, fitusiran: inhiben factores anticoagulantes o  la </a:t>
            </a:r>
            <a:r>
              <a:rPr b="0" lang="es-ES" sz="2000" spc="-1" strike="noStrike">
                <a:solidFill>
                  <a:srgbClr val="0d0d0d"/>
                </a:solidFill>
                <a:latin typeface="Calibri"/>
                <a:ea typeface="Calibri"/>
              </a:rPr>
              <a:t>	</a:t>
            </a:r>
            <a:r>
              <a:rPr b="0" lang="es-ES" sz="2000" spc="-1" strike="noStrike">
                <a:solidFill>
                  <a:srgbClr val="0d0d0d"/>
                </a:solidFill>
                <a:latin typeface="Calibri"/>
                <a:ea typeface="Calibri"/>
              </a:rPr>
              <a:t>fibrinolisis. En ensayo clínico. </a:t>
            </a:r>
            <a:endParaRPr b="0" lang="es-ES" sz="2000" spc="-1" strike="noStrike">
              <a:latin typeface="Arial"/>
            </a:endParaRPr>
          </a:p>
          <a:p>
            <a:pPr algn="just">
              <a:lnSpc>
                <a:spcPct val="100000"/>
              </a:lnSpc>
              <a:buNone/>
            </a:pPr>
            <a:endParaRPr b="0" lang="es-ES" sz="1800" spc="-1" strike="noStrike">
              <a:latin typeface="Arial"/>
            </a:endParaRPr>
          </a:p>
          <a:p>
            <a:pPr lvl="1" marL="800280" indent="-343080" algn="just">
              <a:lnSpc>
                <a:spcPct val="100000"/>
              </a:lnSpc>
              <a:buClr>
                <a:srgbClr val="000000"/>
              </a:buClr>
              <a:buFont typeface="Arial"/>
              <a:buChar char="•"/>
            </a:pPr>
            <a:r>
              <a:rPr b="1" lang="es-ES" sz="2000" spc="-1" strike="noStrike">
                <a:solidFill>
                  <a:srgbClr val="000000"/>
                </a:solidFill>
                <a:latin typeface="Calibri"/>
                <a:ea typeface="Calibri"/>
              </a:rPr>
              <a:t>Terapia génica:</a:t>
            </a:r>
            <a:endParaRPr b="0" lang="es-ES" sz="2000" spc="-1" strike="noStrike">
              <a:latin typeface="Arial"/>
            </a:endParaRPr>
          </a:p>
          <a:p>
            <a:pPr algn="just">
              <a:lnSpc>
                <a:spcPct val="100000"/>
              </a:lnSpc>
              <a:buNone/>
            </a:pPr>
            <a:endParaRPr b="0" lang="es-ES" sz="1800" spc="-1" strike="noStrike">
              <a:latin typeface="Arial"/>
            </a:endParaRPr>
          </a:p>
          <a:p>
            <a:pPr>
              <a:lnSpc>
                <a:spcPct val="100000"/>
              </a:lnSpc>
              <a:buNone/>
            </a:pPr>
            <a:r>
              <a:rPr b="0" lang="es-ES" sz="2000" spc="-1" strike="noStrike">
                <a:solidFill>
                  <a:srgbClr val="0d0d0d"/>
                </a:solidFill>
                <a:latin typeface="Calibri"/>
                <a:ea typeface="Calibri"/>
              </a:rPr>
              <a:t>	</a:t>
            </a:r>
            <a:r>
              <a:rPr b="0" lang="es-ES" sz="2000" spc="-1" strike="noStrike">
                <a:solidFill>
                  <a:srgbClr val="0d0d0d"/>
                </a:solidFill>
                <a:latin typeface="Calibri"/>
                <a:ea typeface="Calibri"/>
              </a:rPr>
              <a:t>Transferencia del gen del Factor al sujeto, para su posterior </a:t>
            </a:r>
            <a:r>
              <a:rPr b="0" lang="es-ES" sz="2000" spc="-1" strike="noStrike">
                <a:solidFill>
                  <a:srgbClr val="0d0d0d"/>
                </a:solidFill>
                <a:latin typeface="Calibri"/>
                <a:ea typeface="Calibri"/>
              </a:rPr>
              <a:t>	</a:t>
            </a:r>
            <a:r>
              <a:rPr b="0" lang="es-ES" sz="2000" spc="-1" strike="noStrike">
                <a:solidFill>
                  <a:srgbClr val="0d0d0d"/>
                </a:solidFill>
                <a:latin typeface="Calibri"/>
                <a:ea typeface="Calibri"/>
              </a:rPr>
              <a:t>expresión, mediante un vector: adenovirus</a:t>
            </a:r>
            <a:endParaRPr b="0" lang="es-ES"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CustomShape 1"/>
          <p:cNvSpPr/>
          <p:nvPr/>
        </p:nvSpPr>
        <p:spPr>
          <a:xfrm>
            <a:off x="107640" y="6453360"/>
            <a:ext cx="4246920" cy="242280"/>
          </a:xfrm>
          <a:prstGeom prst="rect">
            <a:avLst/>
          </a:prstGeom>
          <a:noFill/>
          <a:ln w="12600">
            <a:noFill/>
          </a:ln>
        </p:spPr>
        <p:style>
          <a:lnRef idx="0"/>
          <a:fillRef idx="0"/>
          <a:effectRef idx="0"/>
          <a:fontRef idx="minor"/>
        </p:style>
        <p:txBody>
          <a:bodyPr lIns="45720" rIns="45720" tIns="45000" bIns="45000" anchor="t">
            <a:noAutofit/>
          </a:bodyPr>
          <a:p>
            <a:pPr>
              <a:lnSpc>
                <a:spcPct val="100000"/>
              </a:lnSpc>
              <a:buNone/>
            </a:pPr>
            <a:r>
              <a:rPr b="0" lang="es-ES" sz="1000" spc="-1" strike="noStrike">
                <a:solidFill>
                  <a:srgbClr val="000000"/>
                </a:solidFill>
                <a:latin typeface="Calibri"/>
                <a:ea typeface="Calibri"/>
              </a:rPr>
              <a:t> </a:t>
            </a:r>
            <a:endParaRPr b="0" lang="es-ES" sz="1000" spc="-1" strike="noStrike">
              <a:latin typeface="Arial"/>
            </a:endParaRPr>
          </a:p>
        </p:txBody>
      </p:sp>
      <p:sp>
        <p:nvSpPr>
          <p:cNvPr id="287" name="CustomShape 2"/>
          <p:cNvSpPr/>
          <p:nvPr/>
        </p:nvSpPr>
        <p:spPr>
          <a:xfrm>
            <a:off x="457200" y="188640"/>
            <a:ext cx="8289720" cy="1078560"/>
          </a:xfrm>
          <a:prstGeom prst="rect">
            <a:avLst/>
          </a:prstGeom>
          <a:noFill/>
          <a:ln w="0">
            <a:noFill/>
          </a:ln>
        </p:spPr>
        <p:style>
          <a:lnRef idx="0"/>
          <a:fillRef idx="0"/>
          <a:effectRef idx="0"/>
          <a:fontRef idx="minor"/>
        </p:style>
        <p:txBody>
          <a:bodyPr lIns="45720" rIns="45720" tIns="45000" bIns="45000" anchor="ctr">
            <a:noAutofit/>
          </a:bodyPr>
          <a:p>
            <a:pPr>
              <a:lnSpc>
                <a:spcPct val="100000"/>
              </a:lnSpc>
              <a:buNone/>
            </a:pPr>
            <a:r>
              <a:rPr b="1" lang="es-ES" sz="3600" spc="-1" strike="noStrike">
                <a:solidFill>
                  <a:srgbClr val="0070c0"/>
                </a:solidFill>
                <a:latin typeface="Calibri"/>
                <a:ea typeface="Calibri"/>
              </a:rPr>
              <a:t>	</a:t>
            </a:r>
            <a:r>
              <a:rPr b="1" lang="es-ES" sz="3600" spc="-1" strike="noStrike">
                <a:solidFill>
                  <a:srgbClr val="c00000"/>
                </a:solidFill>
                <a:latin typeface="Calibri"/>
                <a:ea typeface="Calibri"/>
              </a:rPr>
              <a:t>1.¿Qué es la hemofilia? </a:t>
            </a:r>
            <a:endParaRPr b="0" lang="es-ES" sz="3600" spc="-1" strike="noStrike">
              <a:latin typeface="Arial"/>
            </a:endParaRPr>
          </a:p>
        </p:txBody>
      </p:sp>
      <p:sp>
        <p:nvSpPr>
          <p:cNvPr id="288" name="CustomShape 3"/>
          <p:cNvSpPr/>
          <p:nvPr/>
        </p:nvSpPr>
        <p:spPr>
          <a:xfrm>
            <a:off x="457200" y="1700640"/>
            <a:ext cx="8217720" cy="4424040"/>
          </a:xfrm>
          <a:prstGeom prst="rect">
            <a:avLst/>
          </a:prstGeom>
          <a:noFill/>
          <a:ln w="0">
            <a:noFill/>
          </a:ln>
        </p:spPr>
        <p:style>
          <a:lnRef idx="0"/>
          <a:fillRef idx="0"/>
          <a:effectRef idx="0"/>
          <a:fontRef idx="minor"/>
        </p:style>
        <p:txBody>
          <a:bodyPr lIns="45720" rIns="45720" tIns="45000" bIns="45000" anchor="t">
            <a:noAutofit/>
          </a:bodyPr>
          <a:p>
            <a:pPr lvl="1" marL="457200" indent="-216000">
              <a:lnSpc>
                <a:spcPct val="110000"/>
              </a:lnSpc>
              <a:buClr>
                <a:srgbClr val="000000"/>
              </a:buClr>
              <a:buFont typeface="Arial"/>
              <a:buChar char="•"/>
            </a:pPr>
            <a:r>
              <a:rPr b="1" lang="es-ES" sz="2200" spc="-1" strike="noStrike">
                <a:solidFill>
                  <a:srgbClr val="000000"/>
                </a:solidFill>
                <a:latin typeface="Calibri"/>
                <a:ea typeface="Calibri"/>
              </a:rPr>
              <a:t>Enfermedad hereditaria, caracterizada por la presencia de hemorragias, producida por la deficiencia de un factor de la coagulación</a:t>
            </a:r>
            <a:endParaRPr b="0" lang="es-ES" sz="2200" spc="-1" strike="noStrike">
              <a:latin typeface="Arial"/>
            </a:endParaRPr>
          </a:p>
          <a:p>
            <a:pPr>
              <a:lnSpc>
                <a:spcPct val="110000"/>
              </a:lnSpc>
              <a:buNone/>
            </a:pPr>
            <a:endParaRPr b="0" lang="es-ES" sz="2200" spc="-1" strike="noStrike">
              <a:latin typeface="Arial"/>
            </a:endParaRPr>
          </a:p>
          <a:p>
            <a:pPr lvl="1" marL="457200" indent="-216000">
              <a:lnSpc>
                <a:spcPct val="110000"/>
              </a:lnSpc>
              <a:buClr>
                <a:srgbClr val="000000"/>
              </a:buClr>
              <a:buFont typeface="Arial"/>
              <a:buChar char="•"/>
            </a:pPr>
            <a:r>
              <a:rPr b="0" lang="es-ES" sz="2200" spc="-1" strike="noStrike">
                <a:solidFill>
                  <a:srgbClr val="000000"/>
                </a:solidFill>
                <a:latin typeface="Calibri"/>
                <a:ea typeface="Calibri"/>
              </a:rPr>
              <a:t>Déficit congénitos de diferentes factores de la coagulación</a:t>
            </a:r>
            <a:endParaRPr b="0" lang="es-ES" sz="2200" spc="-1" strike="noStrike">
              <a:latin typeface="Arial"/>
            </a:endParaRPr>
          </a:p>
          <a:p>
            <a:pPr>
              <a:lnSpc>
                <a:spcPct val="110000"/>
              </a:lnSpc>
              <a:buNone/>
            </a:pPr>
            <a:endParaRPr b="0" lang="es-ES" sz="1800" spc="-1" strike="noStrike">
              <a:latin typeface="Arial"/>
            </a:endParaRPr>
          </a:p>
          <a:p>
            <a:pPr>
              <a:lnSpc>
                <a:spcPct val="110000"/>
              </a:lnSpc>
              <a:buNone/>
            </a:pPr>
            <a:endParaRPr b="0" lang="es-ES" sz="1800" spc="-1" strike="noStrike">
              <a:latin typeface="Arial"/>
            </a:endParaRPr>
          </a:p>
          <a:p>
            <a:pPr>
              <a:lnSpc>
                <a:spcPct val="110000"/>
              </a:lnSpc>
              <a:buNone/>
            </a:pPr>
            <a:endParaRPr b="0" lang="es-ES" sz="2200" spc="-1" strike="noStrike">
              <a:latin typeface="Arial"/>
            </a:endParaRPr>
          </a:p>
          <a:p>
            <a:pPr>
              <a:lnSpc>
                <a:spcPct val="110000"/>
              </a:lnSpc>
              <a:buNone/>
            </a:pPr>
            <a:endParaRPr b="0" lang="es-ES" sz="2200" spc="-1" strike="noStrike">
              <a:latin typeface="Arial"/>
            </a:endParaRPr>
          </a:p>
          <a:p>
            <a:pPr>
              <a:lnSpc>
                <a:spcPct val="110000"/>
              </a:lnSpc>
              <a:buNone/>
            </a:pPr>
            <a:endParaRPr b="0" lang="es-ES" sz="2200" spc="-1" strike="noStrike">
              <a:latin typeface="Arial"/>
            </a:endParaRPr>
          </a:p>
          <a:p>
            <a:pPr lvl="2" marL="914400" indent="-216000">
              <a:lnSpc>
                <a:spcPct val="110000"/>
              </a:lnSpc>
              <a:buClr>
                <a:srgbClr val="000000"/>
              </a:buClr>
              <a:buFont typeface="Arial"/>
              <a:buChar char="•"/>
            </a:pPr>
            <a:r>
              <a:rPr b="0" lang="es-ES" sz="2200" spc="-1" strike="noStrike">
                <a:solidFill>
                  <a:srgbClr val="000000"/>
                </a:solidFill>
                <a:latin typeface="Calibri"/>
                <a:ea typeface="Calibri"/>
              </a:rPr>
              <a:t>La hemofilia A (1/10.000) es entre 4 y 5 veces más frecuente que la B(1/30.000)</a:t>
            </a:r>
            <a:endParaRPr b="0" lang="es-ES" sz="2200" spc="-1" strike="noStrike">
              <a:latin typeface="Arial"/>
            </a:endParaRPr>
          </a:p>
        </p:txBody>
      </p:sp>
      <p:sp>
        <p:nvSpPr>
          <p:cNvPr id="289" name="CustomShape 4"/>
          <p:cNvSpPr/>
          <p:nvPr/>
        </p:nvSpPr>
        <p:spPr>
          <a:xfrm>
            <a:off x="1511640" y="3784680"/>
            <a:ext cx="5687280" cy="1006560"/>
          </a:xfrm>
          <a:prstGeom prst="roundRect">
            <a:avLst>
              <a:gd name="adj" fmla="val 16667"/>
            </a:avLst>
          </a:prstGeom>
          <a:solidFill>
            <a:srgbClr val="7a7a7a"/>
          </a:solidFill>
          <a:ln w="25560">
            <a:solidFill>
              <a:srgbClr val="595959"/>
            </a:solidFill>
            <a:bevel/>
          </a:ln>
        </p:spPr>
        <p:style>
          <a:lnRef idx="0"/>
          <a:fillRef idx="0"/>
          <a:effectRef idx="0"/>
          <a:fontRef idx="minor"/>
        </p:style>
      </p:sp>
      <p:sp>
        <p:nvSpPr>
          <p:cNvPr id="290" name="CustomShape 5"/>
          <p:cNvSpPr/>
          <p:nvPr/>
        </p:nvSpPr>
        <p:spPr>
          <a:xfrm>
            <a:off x="1404720" y="3882240"/>
            <a:ext cx="5588640" cy="811800"/>
          </a:xfrm>
          <a:prstGeom prst="rect">
            <a:avLst/>
          </a:prstGeom>
          <a:noFill/>
          <a:ln w="12600">
            <a:noFill/>
          </a:ln>
        </p:spPr>
        <p:style>
          <a:lnRef idx="0"/>
          <a:fillRef idx="0"/>
          <a:effectRef idx="0"/>
          <a:fontRef idx="minor"/>
        </p:style>
        <p:txBody>
          <a:bodyPr lIns="0" rIns="0" tIns="0" bIns="0" anchor="ctr">
            <a:noAutofit/>
          </a:bodyPr>
          <a:p>
            <a:pPr algn="ctr">
              <a:lnSpc>
                <a:spcPct val="110000"/>
              </a:lnSpc>
              <a:buNone/>
            </a:pPr>
            <a:r>
              <a:rPr b="1" lang="es-ES" sz="2200" spc="-1" strike="noStrike">
                <a:solidFill>
                  <a:srgbClr val="ffffff"/>
                </a:solidFill>
                <a:latin typeface="Calibri"/>
                <a:ea typeface="Calibri"/>
              </a:rPr>
              <a:t>Hemofilia A: </a:t>
            </a:r>
            <a:r>
              <a:rPr b="0" lang="es-ES" sz="2200" spc="-1" strike="noStrike">
                <a:solidFill>
                  <a:srgbClr val="ffffff"/>
                </a:solidFill>
                <a:latin typeface="Calibri"/>
                <a:ea typeface="Calibri"/>
              </a:rPr>
              <a:t>deficiencia del </a:t>
            </a:r>
            <a:r>
              <a:rPr b="1" lang="es-ES" sz="2200" spc="-1" strike="noStrike">
                <a:solidFill>
                  <a:srgbClr val="9d1e22"/>
                </a:solidFill>
                <a:latin typeface="Calibri"/>
                <a:ea typeface="Calibri"/>
              </a:rPr>
              <a:t>FVIII</a:t>
            </a:r>
            <a:endParaRPr b="0" lang="es-ES" sz="2200" spc="-1" strike="noStrike">
              <a:latin typeface="Arial"/>
            </a:endParaRPr>
          </a:p>
          <a:p>
            <a:pPr algn="ctr">
              <a:lnSpc>
                <a:spcPct val="110000"/>
              </a:lnSpc>
              <a:buNone/>
            </a:pPr>
            <a:r>
              <a:rPr b="1" lang="es-ES" sz="2200" spc="-1" strike="noStrike">
                <a:solidFill>
                  <a:srgbClr val="ffffff"/>
                </a:solidFill>
                <a:latin typeface="Calibri"/>
                <a:ea typeface="Calibri"/>
              </a:rPr>
              <a:t>Hemofilia B</a:t>
            </a:r>
            <a:r>
              <a:rPr b="0" lang="es-ES" sz="2200" spc="-1" strike="noStrike">
                <a:solidFill>
                  <a:srgbClr val="ffffff"/>
                </a:solidFill>
                <a:latin typeface="Calibri"/>
                <a:ea typeface="Calibri"/>
              </a:rPr>
              <a:t>: deficiencia del </a:t>
            </a:r>
            <a:r>
              <a:rPr b="1" lang="es-ES" sz="2200" spc="-1" strike="noStrike">
                <a:solidFill>
                  <a:srgbClr val="9d1e22"/>
                </a:solidFill>
                <a:latin typeface="Calibri"/>
                <a:ea typeface="Calibri"/>
              </a:rPr>
              <a:t>FIX</a:t>
            </a:r>
            <a:endParaRPr b="0" lang="es-ES" sz="22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1" name="CustomShape 1"/>
          <p:cNvSpPr/>
          <p:nvPr/>
        </p:nvSpPr>
        <p:spPr>
          <a:xfrm>
            <a:off x="457200" y="0"/>
            <a:ext cx="8289720" cy="1455840"/>
          </a:xfrm>
          <a:prstGeom prst="rect">
            <a:avLst/>
          </a:prstGeom>
          <a:noFill/>
          <a:ln w="0">
            <a:noFill/>
          </a:ln>
        </p:spPr>
        <p:style>
          <a:lnRef idx="0"/>
          <a:fillRef idx="0"/>
          <a:effectRef idx="0"/>
          <a:fontRef idx="minor"/>
        </p:style>
        <p:txBody>
          <a:bodyPr lIns="45720" rIns="45720" tIns="45000" bIns="45000" anchor="ctr">
            <a:noAutofit/>
          </a:bodyPr>
          <a:p>
            <a:pPr>
              <a:lnSpc>
                <a:spcPct val="100000"/>
              </a:lnSpc>
              <a:buNone/>
            </a:pPr>
            <a:r>
              <a:rPr b="0" lang="es-ES" sz="3600" spc="-1" strike="noStrike">
                <a:solidFill>
                  <a:srgbClr val="0070c0"/>
                </a:solidFill>
                <a:latin typeface="Calibri"/>
                <a:ea typeface="Calibri"/>
              </a:rPr>
              <a:t>	</a:t>
            </a:r>
            <a:r>
              <a:rPr b="1" lang="es-ES" sz="3600" spc="-1" strike="noStrike">
                <a:solidFill>
                  <a:srgbClr val="c00000"/>
                </a:solidFill>
                <a:latin typeface="Calibri"/>
                <a:ea typeface="Calibri"/>
              </a:rPr>
              <a:t>8.</a:t>
            </a:r>
            <a:r>
              <a:rPr b="0" lang="es-ES" sz="3600" spc="-1" strike="noStrike">
                <a:solidFill>
                  <a:srgbClr val="0070c0"/>
                </a:solidFill>
                <a:latin typeface="Calibri"/>
                <a:ea typeface="Calibri"/>
              </a:rPr>
              <a:t> </a:t>
            </a:r>
            <a:r>
              <a:rPr b="1" lang="es-ES" sz="3600" spc="-1" strike="noStrike">
                <a:solidFill>
                  <a:srgbClr val="c00000"/>
                </a:solidFill>
                <a:latin typeface="Calibri"/>
                <a:ea typeface="Calibri"/>
              </a:rPr>
              <a:t>ENFERMEDAD DE VON  </a:t>
            </a:r>
            <a:r>
              <a:rPr b="1" lang="es-ES" sz="3600" spc="-1" strike="noStrike">
                <a:solidFill>
                  <a:srgbClr val="c00000"/>
                </a:solidFill>
                <a:latin typeface="Calibri"/>
                <a:ea typeface="Calibri"/>
              </a:rPr>
              <a:t>	</a:t>
            </a:r>
            <a:r>
              <a:rPr b="1" lang="es-ES" sz="3600" spc="-1" strike="noStrike">
                <a:solidFill>
                  <a:srgbClr val="c00000"/>
                </a:solidFill>
                <a:latin typeface="Calibri"/>
                <a:ea typeface="Calibri"/>
              </a:rPr>
              <a:t>	</a:t>
            </a:r>
            <a:r>
              <a:rPr b="1" lang="es-ES" sz="3600" spc="-1" strike="noStrike">
                <a:solidFill>
                  <a:srgbClr val="c00000"/>
                </a:solidFill>
                <a:latin typeface="Calibri"/>
                <a:ea typeface="Calibri"/>
              </a:rPr>
              <a:t>	</a:t>
            </a:r>
            <a:r>
              <a:rPr b="1" lang="es-ES" sz="3600" spc="-1" strike="noStrike">
                <a:solidFill>
                  <a:srgbClr val="c00000"/>
                </a:solidFill>
                <a:latin typeface="Calibri"/>
                <a:ea typeface="Calibri"/>
              </a:rPr>
              <a:t>	</a:t>
            </a:r>
            <a:r>
              <a:rPr b="1" lang="es-ES" sz="3600" spc="-1" strike="noStrike">
                <a:solidFill>
                  <a:srgbClr val="c00000"/>
                </a:solidFill>
                <a:latin typeface="Calibri"/>
                <a:ea typeface="Calibri"/>
              </a:rPr>
              <a:t>WILLEBRAND</a:t>
            </a:r>
            <a:endParaRPr b="0" lang="es-ES" sz="3600" spc="-1" strike="noStrike">
              <a:latin typeface="Arial"/>
            </a:endParaRPr>
          </a:p>
        </p:txBody>
      </p:sp>
      <p:sp>
        <p:nvSpPr>
          <p:cNvPr id="402" name="CustomShape 2"/>
          <p:cNvSpPr/>
          <p:nvPr/>
        </p:nvSpPr>
        <p:spPr>
          <a:xfrm>
            <a:off x="457200" y="1752480"/>
            <a:ext cx="7618680" cy="5104080"/>
          </a:xfrm>
          <a:prstGeom prst="rect">
            <a:avLst/>
          </a:prstGeom>
          <a:noFill/>
          <a:ln w="0">
            <a:noFill/>
          </a:ln>
        </p:spPr>
        <p:style>
          <a:lnRef idx="0"/>
          <a:fillRef idx="0"/>
          <a:effectRef idx="0"/>
          <a:fontRef idx="minor"/>
        </p:style>
        <p:txBody>
          <a:bodyPr lIns="45720" rIns="45720" tIns="45000" bIns="45000" anchor="t">
            <a:noAutofit/>
          </a:bodyPr>
          <a:p>
            <a:pPr>
              <a:lnSpc>
                <a:spcPct val="100000"/>
              </a:lnSpc>
              <a:buNone/>
            </a:pPr>
            <a:endParaRPr b="0" lang="es-ES" sz="1800" spc="-1" strike="noStrike">
              <a:latin typeface="Arial"/>
            </a:endParaRPr>
          </a:p>
          <a:p>
            <a:pPr>
              <a:lnSpc>
                <a:spcPct val="100000"/>
              </a:lnSpc>
              <a:buNone/>
            </a:pPr>
            <a:r>
              <a:rPr b="1" lang="es-ES" sz="2000" spc="-1" strike="noStrike">
                <a:solidFill>
                  <a:srgbClr val="0d0d0d"/>
                </a:solidFill>
                <a:latin typeface="Calibri"/>
                <a:ea typeface="Calibri"/>
              </a:rPr>
              <a:t>	</a:t>
            </a:r>
            <a:r>
              <a:rPr b="1" lang="es-ES" sz="2000" spc="-1" strike="noStrike">
                <a:solidFill>
                  <a:srgbClr val="0d0d0d"/>
                </a:solidFill>
                <a:latin typeface="Calibri"/>
                <a:ea typeface="Calibri"/>
              </a:rPr>
              <a:t>Déficit de factor Von Willebrand:</a:t>
            </a:r>
            <a:endParaRPr b="0" lang="es-ES" sz="2000" spc="-1" strike="noStrike">
              <a:latin typeface="Arial"/>
            </a:endParaRPr>
          </a:p>
          <a:p>
            <a:pPr>
              <a:lnSpc>
                <a:spcPct val="100000"/>
              </a:lnSpc>
              <a:buNone/>
            </a:pPr>
            <a:endParaRPr b="0" lang="es-ES" sz="1800" spc="-1" strike="noStrike">
              <a:latin typeface="Arial"/>
            </a:endParaRPr>
          </a:p>
          <a:p>
            <a:pPr lvl="2" marL="1257480" indent="-343080">
              <a:lnSpc>
                <a:spcPct val="100000"/>
              </a:lnSpc>
              <a:buClr>
                <a:srgbClr val="0d0d0d"/>
              </a:buClr>
              <a:buFont typeface="Arial"/>
              <a:buChar char="•"/>
            </a:pPr>
            <a:r>
              <a:rPr b="0" lang="es-ES" sz="2000" spc="-1" strike="noStrike">
                <a:solidFill>
                  <a:srgbClr val="0d0d0d"/>
                </a:solidFill>
                <a:latin typeface="Calibri"/>
                <a:ea typeface="Calibri"/>
              </a:rPr>
              <a:t>Es la coagulopatía más frecuente: 1/1000; hasta 1/100 tienen niveles bajos de FVW.</a:t>
            </a:r>
            <a:endParaRPr b="0" lang="es-ES" sz="2000" spc="-1" strike="noStrike">
              <a:latin typeface="Arial"/>
            </a:endParaRPr>
          </a:p>
          <a:p>
            <a:pPr marL="914400">
              <a:lnSpc>
                <a:spcPct val="100000"/>
              </a:lnSpc>
              <a:buNone/>
            </a:pPr>
            <a:endParaRPr b="0" lang="es-ES" sz="2000" spc="-1" strike="noStrike">
              <a:latin typeface="Arial"/>
            </a:endParaRPr>
          </a:p>
          <a:p>
            <a:pPr lvl="2" marL="1257480" indent="-343080">
              <a:lnSpc>
                <a:spcPct val="100000"/>
              </a:lnSpc>
              <a:buClr>
                <a:srgbClr val="0d0d0d"/>
              </a:buClr>
              <a:buFont typeface="Arial"/>
              <a:buChar char="•"/>
            </a:pPr>
            <a:r>
              <a:rPr b="0" lang="es-ES" sz="2000" spc="-1" strike="noStrike">
                <a:solidFill>
                  <a:srgbClr val="0d0d0d"/>
                </a:solidFill>
                <a:latin typeface="Calibri"/>
                <a:ea typeface="Calibri"/>
              </a:rPr>
              <a:t>El grupo (0) tiene valores más bajos que los grupos A o B</a:t>
            </a:r>
            <a:endParaRPr b="0" lang="es-ES" sz="2000" spc="-1" strike="noStrike">
              <a:latin typeface="Arial"/>
            </a:endParaRPr>
          </a:p>
          <a:p>
            <a:pPr marL="914400">
              <a:lnSpc>
                <a:spcPct val="100000"/>
              </a:lnSpc>
              <a:buNone/>
            </a:pPr>
            <a:endParaRPr b="0" lang="es-ES" sz="2000" spc="-1" strike="noStrike">
              <a:latin typeface="Arial"/>
            </a:endParaRPr>
          </a:p>
          <a:p>
            <a:pPr lvl="2" marL="1257480" indent="-343080">
              <a:lnSpc>
                <a:spcPct val="100000"/>
              </a:lnSpc>
              <a:buClr>
                <a:srgbClr val="0d0d0d"/>
              </a:buClr>
              <a:buFont typeface="Arial"/>
              <a:buChar char="•"/>
            </a:pPr>
            <a:r>
              <a:rPr b="0" lang="es-ES" sz="2000" spc="-1" strike="noStrike">
                <a:solidFill>
                  <a:srgbClr val="0d0d0d"/>
                </a:solidFill>
                <a:latin typeface="Calibri"/>
                <a:ea typeface="Calibri"/>
              </a:rPr>
              <a:t>Interviene en:</a:t>
            </a:r>
            <a:endParaRPr b="0" lang="es-ES" sz="2000" spc="-1" strike="noStrike">
              <a:latin typeface="Arial"/>
            </a:endParaRPr>
          </a:p>
          <a:p>
            <a:pPr lvl="3" marL="1714680" indent="-343080">
              <a:lnSpc>
                <a:spcPct val="100000"/>
              </a:lnSpc>
              <a:buClr>
                <a:srgbClr val="0d0d0d"/>
              </a:buClr>
              <a:buFont typeface="Arial"/>
              <a:buChar char="•"/>
            </a:pPr>
            <a:r>
              <a:rPr b="1" lang="es-ES" sz="2000" spc="-1" strike="noStrike">
                <a:solidFill>
                  <a:srgbClr val="0d0d0d"/>
                </a:solidFill>
                <a:latin typeface="Calibri"/>
                <a:ea typeface="Calibri"/>
              </a:rPr>
              <a:t>hemostasia primaria: </a:t>
            </a:r>
            <a:r>
              <a:rPr b="0" lang="es-ES" sz="2000" spc="-1" strike="noStrike">
                <a:solidFill>
                  <a:srgbClr val="0d0d0d"/>
                </a:solidFill>
                <a:latin typeface="Calibri"/>
                <a:ea typeface="Calibri"/>
              </a:rPr>
              <a:t>adherencia de las plaquetas al endotelio</a:t>
            </a:r>
            <a:endParaRPr b="0" lang="es-ES" sz="2000" spc="-1" strike="noStrike">
              <a:latin typeface="Arial"/>
            </a:endParaRPr>
          </a:p>
          <a:p>
            <a:pPr lvl="3" marL="1714680" indent="-343080">
              <a:lnSpc>
                <a:spcPct val="100000"/>
              </a:lnSpc>
              <a:buClr>
                <a:srgbClr val="0d0d0d"/>
              </a:buClr>
              <a:buFont typeface="Arial"/>
              <a:buChar char="•"/>
            </a:pPr>
            <a:r>
              <a:rPr b="1" lang="es-ES" sz="2000" spc="-1" strike="noStrike">
                <a:solidFill>
                  <a:srgbClr val="0d0d0d"/>
                </a:solidFill>
                <a:latin typeface="Calibri"/>
                <a:ea typeface="Calibri"/>
              </a:rPr>
              <a:t>hemostasia secundaria: </a:t>
            </a:r>
            <a:r>
              <a:rPr b="0" lang="es-ES" sz="2000" spc="-1" strike="noStrike">
                <a:solidFill>
                  <a:srgbClr val="0d0d0d"/>
                </a:solidFill>
                <a:latin typeface="Calibri"/>
                <a:ea typeface="Calibri"/>
              </a:rPr>
              <a:t>transporta el FVIII</a:t>
            </a:r>
            <a:endParaRPr b="0" lang="es-ES" sz="2000" spc="-1" strike="noStrike">
              <a:latin typeface="Arial"/>
            </a:endParaRPr>
          </a:p>
        </p:txBody>
      </p:sp>
      <p:sp>
        <p:nvSpPr>
          <p:cNvPr id="403" name="CustomShape 3"/>
          <p:cNvSpPr/>
          <p:nvPr/>
        </p:nvSpPr>
        <p:spPr>
          <a:xfrm>
            <a:off x="3852000" y="5954400"/>
            <a:ext cx="1314360" cy="23976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4" name="CustomShape 1"/>
          <p:cNvSpPr/>
          <p:nvPr/>
        </p:nvSpPr>
        <p:spPr>
          <a:xfrm>
            <a:off x="457200" y="0"/>
            <a:ext cx="8289720" cy="1455840"/>
          </a:xfrm>
          <a:prstGeom prst="rect">
            <a:avLst/>
          </a:prstGeom>
          <a:noFill/>
          <a:ln w="0">
            <a:noFill/>
          </a:ln>
        </p:spPr>
        <p:style>
          <a:lnRef idx="0"/>
          <a:fillRef idx="0"/>
          <a:effectRef idx="0"/>
          <a:fontRef idx="minor"/>
        </p:style>
        <p:txBody>
          <a:bodyPr lIns="45720" rIns="45720" tIns="45000" bIns="45000" anchor="ctr">
            <a:noAutofit/>
          </a:bodyPr>
          <a:p>
            <a:pPr>
              <a:lnSpc>
                <a:spcPct val="100000"/>
              </a:lnSpc>
              <a:buNone/>
            </a:pPr>
            <a:r>
              <a:rPr b="0" lang="es-ES" sz="3600" spc="-1" strike="noStrike">
                <a:solidFill>
                  <a:srgbClr val="0070c0"/>
                </a:solidFill>
                <a:latin typeface="Calibri"/>
                <a:ea typeface="Calibri"/>
              </a:rPr>
              <a:t>	</a:t>
            </a:r>
            <a:r>
              <a:rPr b="1" lang="es-ES" sz="3600" spc="-1" strike="noStrike">
                <a:solidFill>
                  <a:srgbClr val="c00000"/>
                </a:solidFill>
                <a:latin typeface="Calibri"/>
                <a:ea typeface="Calibri"/>
              </a:rPr>
              <a:t>ENFERMEDAD DE VON WILLEBRAND</a:t>
            </a:r>
            <a:endParaRPr b="0" lang="es-ES" sz="3600" spc="-1" strike="noStrike">
              <a:latin typeface="Arial"/>
            </a:endParaRPr>
          </a:p>
        </p:txBody>
      </p:sp>
      <p:sp>
        <p:nvSpPr>
          <p:cNvPr id="405" name="CustomShape 2"/>
          <p:cNvSpPr/>
          <p:nvPr/>
        </p:nvSpPr>
        <p:spPr>
          <a:xfrm>
            <a:off x="457200" y="1752480"/>
            <a:ext cx="7618680" cy="5104080"/>
          </a:xfrm>
          <a:prstGeom prst="rect">
            <a:avLst/>
          </a:prstGeom>
          <a:noFill/>
          <a:ln w="0">
            <a:noFill/>
          </a:ln>
        </p:spPr>
        <p:style>
          <a:lnRef idx="0"/>
          <a:fillRef idx="0"/>
          <a:effectRef idx="0"/>
          <a:fontRef idx="minor"/>
        </p:style>
        <p:txBody>
          <a:bodyPr lIns="45720" rIns="45720" tIns="45000" bIns="45000" anchor="t">
            <a:noAutofit/>
          </a:bodyPr>
          <a:p>
            <a:pPr>
              <a:lnSpc>
                <a:spcPct val="100000"/>
              </a:lnSpc>
              <a:buNone/>
            </a:pPr>
            <a:endParaRPr b="0" lang="es-ES" sz="1800" spc="-1" strike="noStrike">
              <a:latin typeface="Arial"/>
            </a:endParaRPr>
          </a:p>
          <a:p>
            <a:pPr>
              <a:lnSpc>
                <a:spcPct val="100000"/>
              </a:lnSpc>
              <a:buNone/>
            </a:pPr>
            <a:r>
              <a:rPr b="1" lang="es-ES" sz="2000" spc="-1" strike="noStrike">
                <a:solidFill>
                  <a:srgbClr val="0d0d0d"/>
                </a:solidFill>
                <a:latin typeface="Calibri"/>
                <a:ea typeface="Calibri"/>
              </a:rPr>
              <a:t>	</a:t>
            </a:r>
            <a:r>
              <a:rPr b="1" lang="es-ES" sz="2000" spc="-1" strike="noStrike">
                <a:solidFill>
                  <a:srgbClr val="0d0d0d"/>
                </a:solidFill>
                <a:latin typeface="Calibri"/>
                <a:ea typeface="Calibri"/>
              </a:rPr>
              <a:t>Tipo I: </a:t>
            </a:r>
            <a:r>
              <a:rPr b="0" lang="es-ES" sz="2000" spc="-1" strike="noStrike">
                <a:solidFill>
                  <a:srgbClr val="0d0d0d"/>
                </a:solidFill>
                <a:latin typeface="Calibri"/>
                <a:ea typeface="Calibri"/>
              </a:rPr>
              <a:t>déficit parcial de FVW</a:t>
            </a:r>
            <a:endParaRPr b="0" lang="es-ES" sz="2000" spc="-1" strike="noStrike">
              <a:latin typeface="Arial"/>
            </a:endParaRPr>
          </a:p>
          <a:p>
            <a:pPr>
              <a:lnSpc>
                <a:spcPct val="100000"/>
              </a:lnSpc>
              <a:buNone/>
            </a:pPr>
            <a:r>
              <a:rPr b="1" lang="es-ES" sz="2000" spc="-1" strike="noStrike">
                <a:solidFill>
                  <a:srgbClr val="0d0d0d"/>
                </a:solidFill>
                <a:latin typeface="Calibri"/>
                <a:ea typeface="Calibri"/>
              </a:rPr>
              <a:t>	</a:t>
            </a:r>
            <a:r>
              <a:rPr b="1" lang="es-ES" sz="2000" spc="-1" strike="noStrike">
                <a:solidFill>
                  <a:srgbClr val="0d0d0d"/>
                </a:solidFill>
                <a:latin typeface="Calibri"/>
                <a:ea typeface="Calibri"/>
              </a:rPr>
              <a:t>Tipo II : </a:t>
            </a:r>
            <a:r>
              <a:rPr b="0" lang="es-ES" sz="2000" spc="-1" strike="noStrike">
                <a:solidFill>
                  <a:srgbClr val="0d0d0d"/>
                </a:solidFill>
                <a:latin typeface="Calibri"/>
                <a:ea typeface="Calibri"/>
              </a:rPr>
              <a:t>FVW disfuncionante</a:t>
            </a:r>
            <a:endParaRPr b="0" lang="es-ES" sz="2000" spc="-1" strike="noStrike">
              <a:latin typeface="Arial"/>
            </a:endParaRPr>
          </a:p>
          <a:p>
            <a:pPr>
              <a:lnSpc>
                <a:spcPct val="100000"/>
              </a:lnSpc>
              <a:buNone/>
            </a:pPr>
            <a:r>
              <a:rPr b="1" lang="es-ES" sz="2000" spc="-1" strike="noStrike">
                <a:solidFill>
                  <a:srgbClr val="0d0d0d"/>
                </a:solidFill>
                <a:latin typeface="Calibri"/>
                <a:ea typeface="Calibri"/>
              </a:rPr>
              <a:t>	</a:t>
            </a:r>
            <a:r>
              <a:rPr b="1" lang="es-ES" sz="2000" spc="-1" strike="noStrike">
                <a:solidFill>
                  <a:srgbClr val="0d0d0d"/>
                </a:solidFill>
                <a:latin typeface="Calibri"/>
                <a:ea typeface="Calibri"/>
              </a:rPr>
              <a:t>Tipo III: </a:t>
            </a:r>
            <a:r>
              <a:rPr b="0" lang="es-ES" sz="2000" spc="-1" strike="noStrike">
                <a:solidFill>
                  <a:srgbClr val="0d0d0d"/>
                </a:solidFill>
                <a:latin typeface="Calibri"/>
                <a:ea typeface="Calibri"/>
              </a:rPr>
              <a:t>déficit total de FVW </a:t>
            </a:r>
            <a:endParaRPr b="0" lang="es-ES" sz="2000" spc="-1" strike="noStrike">
              <a:latin typeface="Arial"/>
            </a:endParaRPr>
          </a:p>
          <a:p>
            <a:pPr>
              <a:lnSpc>
                <a:spcPct val="100000"/>
              </a:lnSpc>
              <a:buNone/>
            </a:pPr>
            <a:endParaRPr b="0" lang="es-ES" sz="1800" spc="-1" strike="noStrike">
              <a:latin typeface="Arial"/>
            </a:endParaRPr>
          </a:p>
          <a:p>
            <a:pPr>
              <a:lnSpc>
                <a:spcPct val="100000"/>
              </a:lnSpc>
              <a:buNone/>
            </a:pPr>
            <a:endParaRPr b="0" lang="es-ES" sz="1800" spc="-1" strike="noStrike">
              <a:latin typeface="Arial"/>
            </a:endParaRPr>
          </a:p>
          <a:p>
            <a:pPr>
              <a:lnSpc>
                <a:spcPct val="100000"/>
              </a:lnSpc>
              <a:buNone/>
            </a:pPr>
            <a:r>
              <a:rPr b="1" lang="es-ES" sz="2000" spc="-1" strike="noStrike">
                <a:solidFill>
                  <a:srgbClr val="0d0d0d"/>
                </a:solidFill>
                <a:latin typeface="Calibri"/>
                <a:ea typeface="Calibri"/>
              </a:rPr>
              <a:t>	</a:t>
            </a:r>
            <a:r>
              <a:rPr b="1" lang="es-ES" sz="2000" spc="-1" strike="noStrike">
                <a:solidFill>
                  <a:srgbClr val="0d0d0d"/>
                </a:solidFill>
                <a:latin typeface="Calibri"/>
                <a:ea typeface="Calibri"/>
              </a:rPr>
              <a:t>Herencia</a:t>
            </a:r>
            <a:r>
              <a:rPr b="0" lang="es-ES" sz="2000" spc="-1" strike="noStrike">
                <a:solidFill>
                  <a:srgbClr val="0d0d0d"/>
                </a:solidFill>
                <a:latin typeface="Calibri"/>
                <a:ea typeface="Calibri"/>
              </a:rPr>
              <a:t>: AD los tipos I y II. AR el tipo III</a:t>
            </a:r>
            <a:endParaRPr b="0" lang="es-ES" sz="2000" spc="-1" strike="noStrike">
              <a:latin typeface="Arial"/>
            </a:endParaRPr>
          </a:p>
          <a:p>
            <a:pPr>
              <a:lnSpc>
                <a:spcPct val="100000"/>
              </a:lnSpc>
              <a:buNone/>
            </a:pPr>
            <a:endParaRPr b="0" lang="es-ES" sz="1800" spc="-1" strike="noStrike">
              <a:latin typeface="Arial"/>
            </a:endParaRPr>
          </a:p>
          <a:p>
            <a:pPr>
              <a:lnSpc>
                <a:spcPct val="100000"/>
              </a:lnSpc>
              <a:buNone/>
            </a:pPr>
            <a:r>
              <a:rPr b="1" lang="es-ES" sz="2000" spc="-1" strike="noStrike">
                <a:solidFill>
                  <a:srgbClr val="0d0d0d"/>
                </a:solidFill>
                <a:latin typeface="Calibri"/>
                <a:ea typeface="Calibri"/>
              </a:rPr>
              <a:t>	</a:t>
            </a:r>
            <a:r>
              <a:rPr b="1" lang="es-ES" sz="2000" spc="-1" strike="noStrike">
                <a:solidFill>
                  <a:srgbClr val="0d0d0d"/>
                </a:solidFill>
                <a:latin typeface="Calibri"/>
                <a:ea typeface="Calibri"/>
              </a:rPr>
              <a:t>Clínica hemorrágica cutáneo-mucosa: </a:t>
            </a:r>
            <a:r>
              <a:rPr b="0" lang="es-ES" sz="2000" spc="-1" strike="noStrike">
                <a:solidFill>
                  <a:srgbClr val="0d0d0d"/>
                </a:solidFill>
                <a:latin typeface="Calibri"/>
                <a:ea typeface="Calibri"/>
              </a:rPr>
              <a:t>sangrado tras  </a:t>
            </a:r>
            <a:r>
              <a:rPr b="0" lang="es-ES" sz="2000" spc="-1" strike="noStrike">
                <a:solidFill>
                  <a:srgbClr val="0d0d0d"/>
                </a:solidFill>
                <a:latin typeface="Calibri"/>
                <a:ea typeface="Calibri"/>
              </a:rPr>
              <a:t>	</a:t>
            </a:r>
            <a:r>
              <a:rPr b="0" lang="es-ES" sz="2000" spc="-1" strike="noStrike">
                <a:solidFill>
                  <a:srgbClr val="0d0d0d"/>
                </a:solidFill>
                <a:latin typeface="Calibri"/>
                <a:ea typeface="Calibri"/>
              </a:rPr>
              <a:t>extracciones dentarías, epistaxis, sangrados menstruales</a:t>
            </a:r>
            <a:endParaRPr b="0" lang="es-ES" sz="2000" spc="-1" strike="noStrike">
              <a:latin typeface="Arial"/>
            </a:endParaRPr>
          </a:p>
        </p:txBody>
      </p:sp>
      <p:sp>
        <p:nvSpPr>
          <p:cNvPr id="406" name="CustomShape 3"/>
          <p:cNvSpPr/>
          <p:nvPr/>
        </p:nvSpPr>
        <p:spPr>
          <a:xfrm>
            <a:off x="3852000" y="5954400"/>
            <a:ext cx="1314360" cy="23976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7" name="CustomShape 1"/>
          <p:cNvSpPr/>
          <p:nvPr/>
        </p:nvSpPr>
        <p:spPr>
          <a:xfrm>
            <a:off x="457200" y="0"/>
            <a:ext cx="8289720" cy="1455840"/>
          </a:xfrm>
          <a:prstGeom prst="rect">
            <a:avLst/>
          </a:prstGeom>
          <a:noFill/>
          <a:ln w="0">
            <a:noFill/>
          </a:ln>
        </p:spPr>
        <p:style>
          <a:lnRef idx="0"/>
          <a:fillRef idx="0"/>
          <a:effectRef idx="0"/>
          <a:fontRef idx="minor"/>
        </p:style>
        <p:txBody>
          <a:bodyPr lIns="45720" rIns="45720" tIns="45000" bIns="45000" anchor="ctr">
            <a:noAutofit/>
          </a:bodyPr>
          <a:p>
            <a:pPr>
              <a:lnSpc>
                <a:spcPct val="100000"/>
              </a:lnSpc>
              <a:buNone/>
            </a:pPr>
            <a:r>
              <a:rPr b="0" lang="es-ES" sz="3600" spc="-1" strike="noStrike">
                <a:solidFill>
                  <a:srgbClr val="000000"/>
                </a:solidFill>
                <a:latin typeface="Calibri"/>
                <a:ea typeface="Calibri"/>
              </a:rPr>
              <a:t>	</a:t>
            </a:r>
            <a:r>
              <a:rPr b="1" lang="es-ES" sz="3600" spc="-1" strike="noStrike">
                <a:solidFill>
                  <a:srgbClr val="c00000"/>
                </a:solidFill>
                <a:latin typeface="Calibri"/>
                <a:ea typeface="Calibri"/>
              </a:rPr>
              <a:t>ENFERMEDAD DE VON WILLEBRAND</a:t>
            </a:r>
            <a:endParaRPr b="0" lang="es-ES" sz="3600" spc="-1" strike="noStrike">
              <a:latin typeface="Arial"/>
            </a:endParaRPr>
          </a:p>
        </p:txBody>
      </p:sp>
      <p:sp>
        <p:nvSpPr>
          <p:cNvPr id="408" name="CustomShape 2"/>
          <p:cNvSpPr/>
          <p:nvPr/>
        </p:nvSpPr>
        <p:spPr>
          <a:xfrm>
            <a:off x="317520" y="1460520"/>
            <a:ext cx="7618680" cy="5104080"/>
          </a:xfrm>
          <a:prstGeom prst="rect">
            <a:avLst/>
          </a:prstGeom>
          <a:noFill/>
          <a:ln w="0">
            <a:noFill/>
          </a:ln>
        </p:spPr>
        <p:style>
          <a:lnRef idx="0"/>
          <a:fillRef idx="0"/>
          <a:effectRef idx="0"/>
          <a:fontRef idx="minor"/>
        </p:style>
      </p:sp>
      <p:sp>
        <p:nvSpPr>
          <p:cNvPr id="409" name="CustomShape 3"/>
          <p:cNvSpPr/>
          <p:nvPr/>
        </p:nvSpPr>
        <p:spPr>
          <a:xfrm>
            <a:off x="3852000" y="6195600"/>
            <a:ext cx="1314360" cy="239760"/>
          </a:xfrm>
          <a:prstGeom prst="rect">
            <a:avLst/>
          </a:prstGeom>
          <a:noFill/>
          <a:ln w="0">
            <a:noFill/>
          </a:ln>
        </p:spPr>
        <p:style>
          <a:lnRef idx="0"/>
          <a:fillRef idx="0"/>
          <a:effectRef idx="0"/>
          <a:fontRef idx="minor"/>
        </p:style>
      </p:sp>
      <p:sp>
        <p:nvSpPr>
          <p:cNvPr id="410" name="CustomShape 4"/>
          <p:cNvSpPr/>
          <p:nvPr/>
        </p:nvSpPr>
        <p:spPr>
          <a:xfrm>
            <a:off x="1409760" y="1764000"/>
            <a:ext cx="5606280" cy="3444840"/>
          </a:xfrm>
          <a:prstGeom prst="rect">
            <a:avLst/>
          </a:prstGeom>
          <a:noFill/>
          <a:ln w="12600">
            <a:noFill/>
          </a:ln>
        </p:spPr>
        <p:style>
          <a:lnRef idx="0"/>
          <a:fillRef idx="0"/>
          <a:effectRef idx="0"/>
          <a:fontRef idx="minor"/>
        </p:style>
        <p:txBody>
          <a:bodyPr wrap="none" lIns="45720" rIns="45720" tIns="45000" bIns="45000" anchor="t">
            <a:noAutofit/>
          </a:bodyPr>
          <a:p>
            <a:pPr>
              <a:lnSpc>
                <a:spcPct val="100000"/>
              </a:lnSpc>
              <a:buNone/>
            </a:pPr>
            <a:r>
              <a:rPr b="1" lang="es-ES" sz="2000" spc="-1" strike="noStrike">
                <a:solidFill>
                  <a:srgbClr val="000000"/>
                </a:solidFill>
                <a:latin typeface="Calibri"/>
                <a:ea typeface="Calibri"/>
              </a:rPr>
              <a:t>TRATAMIENTO: </a:t>
            </a:r>
            <a:endParaRPr b="0" lang="es-ES" sz="2000" spc="-1" strike="noStrike">
              <a:latin typeface="Arial"/>
            </a:endParaRPr>
          </a:p>
          <a:p>
            <a:pPr>
              <a:lnSpc>
                <a:spcPct val="100000"/>
              </a:lnSpc>
              <a:buNone/>
            </a:pPr>
            <a:endParaRPr b="0" lang="es-ES" sz="1800" spc="-1" strike="noStrike">
              <a:latin typeface="Arial"/>
            </a:endParaRPr>
          </a:p>
          <a:p>
            <a:pPr indent="-216000">
              <a:lnSpc>
                <a:spcPct val="100000"/>
              </a:lnSpc>
              <a:buClr>
                <a:srgbClr val="000000"/>
              </a:buClr>
              <a:buFont typeface="Trebuchet MS"/>
              <a:buChar char="•"/>
            </a:pPr>
            <a:r>
              <a:rPr b="1" lang="es-ES" sz="2000" spc="-1" strike="noStrike">
                <a:solidFill>
                  <a:srgbClr val="000000"/>
                </a:solidFill>
                <a:latin typeface="Calibri"/>
                <a:ea typeface="Calibri"/>
              </a:rPr>
              <a:t>DDAVP (Minurin®): </a:t>
            </a:r>
            <a:r>
              <a:rPr b="0" lang="es-ES" sz="2000" spc="-1" strike="noStrike">
                <a:solidFill>
                  <a:srgbClr val="000000"/>
                </a:solidFill>
                <a:latin typeface="Calibri"/>
                <a:ea typeface="Calibri"/>
              </a:rPr>
              <a:t>0.3 mcg/kg cada 12h x 3 dosis</a:t>
            </a:r>
            <a:r>
              <a:rPr b="1" lang="es-ES" sz="2000" spc="-1" strike="noStrike">
                <a:solidFill>
                  <a:srgbClr val="000000"/>
                </a:solidFill>
                <a:latin typeface="Calibri"/>
                <a:ea typeface="Calibri"/>
              </a:rPr>
              <a:t> </a:t>
            </a:r>
            <a:endParaRPr b="0" lang="es-ES" sz="2000" spc="-1" strike="noStrike">
              <a:latin typeface="Arial"/>
            </a:endParaRPr>
          </a:p>
          <a:p>
            <a:pPr>
              <a:lnSpc>
                <a:spcPct val="100000"/>
              </a:lnSpc>
              <a:buNone/>
            </a:pPr>
            <a:endParaRPr b="0" lang="es-ES" sz="1800" spc="-1" strike="noStrike">
              <a:latin typeface="Arial"/>
            </a:endParaRPr>
          </a:p>
          <a:p>
            <a:pPr indent="-216000">
              <a:lnSpc>
                <a:spcPct val="100000"/>
              </a:lnSpc>
              <a:buClr>
                <a:srgbClr val="000000"/>
              </a:buClr>
              <a:buFont typeface="Trebuchet MS"/>
              <a:buChar char="•"/>
            </a:pPr>
            <a:r>
              <a:rPr b="1" lang="es-ES" sz="2000" spc="-1" strike="noStrike">
                <a:solidFill>
                  <a:srgbClr val="000000"/>
                </a:solidFill>
                <a:latin typeface="Calibri"/>
                <a:ea typeface="Calibri"/>
              </a:rPr>
              <a:t>Concentrado de FVW-FVIII:</a:t>
            </a:r>
            <a:endParaRPr b="0" lang="es-ES" sz="2000" spc="-1" strike="noStrike">
              <a:latin typeface="Arial"/>
            </a:endParaRPr>
          </a:p>
          <a:p>
            <a:pPr>
              <a:lnSpc>
                <a:spcPct val="100000"/>
              </a:lnSpc>
              <a:buNone/>
            </a:pPr>
            <a:r>
              <a:rPr b="1" lang="es-ES" sz="2000" spc="-1" strike="noStrike">
                <a:solidFill>
                  <a:srgbClr val="000000"/>
                </a:solidFill>
                <a:latin typeface="Calibri"/>
                <a:ea typeface="Calibri"/>
              </a:rPr>
              <a:t>   </a:t>
            </a:r>
            <a:r>
              <a:rPr b="1" lang="es-ES" sz="2000" spc="-1" strike="noStrike">
                <a:solidFill>
                  <a:srgbClr val="000000"/>
                </a:solidFill>
                <a:latin typeface="Calibri"/>
                <a:ea typeface="Calibri"/>
              </a:rPr>
              <a:t>	</a:t>
            </a:r>
            <a:r>
              <a:rPr b="1" lang="es-ES" sz="2000" spc="-1" strike="noStrike">
                <a:solidFill>
                  <a:srgbClr val="000000"/>
                </a:solidFill>
                <a:latin typeface="Calibri"/>
                <a:ea typeface="Calibri"/>
              </a:rPr>
              <a:t>Hemate-P®</a:t>
            </a:r>
            <a:endParaRPr b="0" lang="es-ES" sz="2000" spc="-1" strike="noStrike">
              <a:latin typeface="Arial"/>
            </a:endParaRPr>
          </a:p>
          <a:p>
            <a:pPr>
              <a:lnSpc>
                <a:spcPct val="100000"/>
              </a:lnSpc>
              <a:buNone/>
            </a:pPr>
            <a:r>
              <a:rPr b="1" lang="es-ES" sz="2000" spc="-1" strike="noStrike">
                <a:solidFill>
                  <a:srgbClr val="000000"/>
                </a:solidFill>
                <a:latin typeface="Calibri"/>
                <a:ea typeface="Calibri"/>
              </a:rPr>
              <a:t>	</a:t>
            </a:r>
            <a:r>
              <a:rPr b="1" lang="es-ES" sz="2000" spc="-1" strike="noStrike">
                <a:solidFill>
                  <a:srgbClr val="000000"/>
                </a:solidFill>
                <a:latin typeface="Calibri"/>
                <a:ea typeface="Calibri"/>
              </a:rPr>
              <a:t>Fandhi®</a:t>
            </a:r>
            <a:endParaRPr b="0" lang="es-ES" sz="2000" spc="-1" strike="noStrike">
              <a:latin typeface="Arial"/>
            </a:endParaRPr>
          </a:p>
          <a:p>
            <a:pPr>
              <a:lnSpc>
                <a:spcPct val="100000"/>
              </a:lnSpc>
              <a:buNone/>
            </a:pPr>
            <a:endParaRPr b="0" lang="es-ES" sz="1800" spc="-1" strike="noStrike">
              <a:latin typeface="Arial"/>
            </a:endParaRPr>
          </a:p>
          <a:p>
            <a:pPr indent="-216000">
              <a:lnSpc>
                <a:spcPct val="100000"/>
              </a:lnSpc>
              <a:buClr>
                <a:srgbClr val="000000"/>
              </a:buClr>
              <a:buFont typeface="Trebuchet MS"/>
              <a:buChar char="•"/>
            </a:pPr>
            <a:r>
              <a:rPr b="1" lang="es-ES" sz="2000" spc="-1" strike="noStrike">
                <a:solidFill>
                  <a:srgbClr val="000000"/>
                </a:solidFill>
                <a:latin typeface="Calibri"/>
                <a:ea typeface="Calibri"/>
              </a:rPr>
              <a:t>Acido tranexámico : Amchafibrin®, tópico/ vo/iv</a:t>
            </a:r>
            <a:endParaRPr b="0" lang="es-ES" sz="20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1" name="PlaceHolder 1"/>
          <p:cNvSpPr>
            <a:spLocks noGrp="1"/>
          </p:cNvSpPr>
          <p:nvPr>
            <p:ph/>
          </p:nvPr>
        </p:nvSpPr>
        <p:spPr>
          <a:xfrm>
            <a:off x="869760" y="167040"/>
            <a:ext cx="7617960" cy="6356160"/>
          </a:xfrm>
          <a:prstGeom prst="rect">
            <a:avLst/>
          </a:prstGeom>
          <a:noFill/>
          <a:ln w="0">
            <a:noFill/>
          </a:ln>
        </p:spPr>
        <p:txBody>
          <a:bodyPr lIns="0" rIns="0" tIns="0" bIns="0" anchor="ctr">
            <a:noAutofit/>
          </a:bodyPr>
          <a:p>
            <a:pPr marL="343080" indent="-343080" algn="ctr">
              <a:lnSpc>
                <a:spcPct val="90000"/>
              </a:lnSpc>
              <a:spcBef>
                <a:spcPts val="1001"/>
              </a:spcBef>
              <a:buNone/>
              <a:tabLst>
                <a:tab algn="l" pos="0"/>
              </a:tabLst>
            </a:pPr>
            <a:r>
              <a:rPr b="1" lang="es-ES" sz="5400" spc="-1" strike="noStrike">
                <a:solidFill>
                  <a:srgbClr val="c00000"/>
                </a:solidFill>
                <a:latin typeface="Calibri"/>
                <a:ea typeface="DejaVu Sans"/>
              </a:rPr>
              <a:t>	</a:t>
            </a:r>
            <a:r>
              <a:rPr b="1" lang="es-ES" sz="5400" spc="-1" strike="noStrike">
                <a:solidFill>
                  <a:srgbClr val="c00000"/>
                </a:solidFill>
                <a:latin typeface="Calibri"/>
                <a:ea typeface="DejaVu Sans"/>
              </a:rPr>
              <a:t>	</a:t>
            </a:r>
            <a:r>
              <a:rPr b="1" lang="es-ES" sz="5400" spc="-1" strike="noStrike">
                <a:solidFill>
                  <a:srgbClr val="c00000"/>
                </a:solidFill>
                <a:latin typeface="Calibri"/>
                <a:ea typeface="DejaVu Sans"/>
              </a:rPr>
              <a:t>	</a:t>
            </a:r>
            <a:r>
              <a:rPr b="1" lang="es-ES" sz="5400" spc="-1" strike="noStrike">
                <a:solidFill>
                  <a:srgbClr val="c00000"/>
                </a:solidFill>
                <a:latin typeface="Calibri"/>
                <a:ea typeface="DejaVu Sans"/>
              </a:rPr>
              <a:t>ESKERRIK ASKO</a:t>
            </a:r>
            <a:endParaRPr b="0" lang="es-ES" sz="5400" spc="-1" strike="noStrike">
              <a:solidFill>
                <a:srgbClr val="404040"/>
              </a:solidFill>
              <a:latin typeface="Century Gothic"/>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CustomShape 1"/>
          <p:cNvSpPr/>
          <p:nvPr/>
        </p:nvSpPr>
        <p:spPr>
          <a:xfrm>
            <a:off x="27360" y="6476040"/>
            <a:ext cx="5546520" cy="244800"/>
          </a:xfrm>
          <a:prstGeom prst="rect">
            <a:avLst/>
          </a:prstGeom>
          <a:noFill/>
          <a:ln w="12600">
            <a:noFill/>
          </a:ln>
        </p:spPr>
        <p:style>
          <a:lnRef idx="0"/>
          <a:fillRef idx="0"/>
          <a:effectRef idx="0"/>
          <a:fontRef idx="minor"/>
        </p:style>
      </p:sp>
      <p:sp>
        <p:nvSpPr>
          <p:cNvPr id="292" name="CustomShape 2"/>
          <p:cNvSpPr/>
          <p:nvPr/>
        </p:nvSpPr>
        <p:spPr>
          <a:xfrm>
            <a:off x="457200" y="188640"/>
            <a:ext cx="8289720" cy="1078560"/>
          </a:xfrm>
          <a:prstGeom prst="rect">
            <a:avLst/>
          </a:prstGeom>
          <a:noFill/>
          <a:ln w="0">
            <a:noFill/>
          </a:ln>
        </p:spPr>
        <p:style>
          <a:lnRef idx="0"/>
          <a:fillRef idx="0"/>
          <a:effectRef idx="0"/>
          <a:fontRef idx="minor"/>
        </p:style>
        <p:txBody>
          <a:bodyPr lIns="45720" rIns="45720" tIns="45000" bIns="45000" anchor="ctr">
            <a:noAutofit/>
          </a:bodyPr>
          <a:p>
            <a:pPr>
              <a:lnSpc>
                <a:spcPct val="100000"/>
              </a:lnSpc>
              <a:buNone/>
            </a:pPr>
            <a:r>
              <a:rPr b="1" lang="es-ES" sz="3600" spc="-1" strike="noStrike">
                <a:solidFill>
                  <a:srgbClr val="0070c0"/>
                </a:solidFill>
                <a:latin typeface="Calibri"/>
                <a:ea typeface="Calibri"/>
              </a:rPr>
              <a:t>	</a:t>
            </a:r>
            <a:r>
              <a:rPr b="1" lang="es-ES" sz="3600" spc="-1" strike="noStrike">
                <a:solidFill>
                  <a:srgbClr val="c00000"/>
                </a:solidFill>
                <a:latin typeface="Calibri"/>
                <a:ea typeface="Calibri"/>
              </a:rPr>
              <a:t>Cascada de la coagulación</a:t>
            </a:r>
            <a:endParaRPr b="0" lang="es-ES" sz="3600" spc="-1" strike="noStrike">
              <a:latin typeface="Arial"/>
            </a:endParaRPr>
          </a:p>
        </p:txBody>
      </p:sp>
      <p:pic>
        <p:nvPicPr>
          <p:cNvPr id="293" name="image1.jpeg" descr=""/>
          <p:cNvPicPr/>
          <p:nvPr/>
        </p:nvPicPr>
        <p:blipFill>
          <a:blip r:embed="rId1"/>
          <a:srcRect l="3457" t="19801" r="3378" b="2336"/>
          <a:stretch/>
        </p:blipFill>
        <p:spPr>
          <a:xfrm>
            <a:off x="683640" y="1628640"/>
            <a:ext cx="7377120" cy="4462920"/>
          </a:xfrm>
          <a:prstGeom prst="rect">
            <a:avLst/>
          </a:prstGeom>
          <a:ln w="1260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CustomShape 1"/>
          <p:cNvSpPr/>
          <p:nvPr/>
        </p:nvSpPr>
        <p:spPr>
          <a:xfrm>
            <a:off x="457200" y="0"/>
            <a:ext cx="8289720" cy="1455840"/>
          </a:xfrm>
          <a:prstGeom prst="rect">
            <a:avLst/>
          </a:prstGeom>
          <a:noFill/>
          <a:ln w="0">
            <a:noFill/>
          </a:ln>
        </p:spPr>
        <p:style>
          <a:lnRef idx="0"/>
          <a:fillRef idx="0"/>
          <a:effectRef idx="0"/>
          <a:fontRef idx="minor"/>
        </p:style>
        <p:txBody>
          <a:bodyPr lIns="45720" rIns="45720" tIns="45000" bIns="45000" anchor="ctr">
            <a:noAutofit/>
          </a:bodyPr>
          <a:p>
            <a:pPr>
              <a:lnSpc>
                <a:spcPct val="100000"/>
              </a:lnSpc>
              <a:buNone/>
            </a:pPr>
            <a:r>
              <a:rPr b="1" lang="es-ES" sz="3600" spc="-1" strike="noStrike">
                <a:solidFill>
                  <a:srgbClr val="0070c0"/>
                </a:solidFill>
                <a:latin typeface="Calibri"/>
                <a:ea typeface="Calibri"/>
              </a:rPr>
              <a:t>	</a:t>
            </a:r>
            <a:r>
              <a:rPr b="1" lang="es-ES" sz="3600" spc="-1" strike="noStrike">
                <a:solidFill>
                  <a:srgbClr val="c00000"/>
                </a:solidFill>
                <a:latin typeface="Calibri"/>
                <a:ea typeface="Calibri"/>
              </a:rPr>
              <a:t>Cascada de la coagulación</a:t>
            </a:r>
            <a:endParaRPr b="0" lang="es-ES" sz="3600" spc="-1" strike="noStrike">
              <a:latin typeface="Arial"/>
            </a:endParaRPr>
          </a:p>
        </p:txBody>
      </p:sp>
      <p:sp>
        <p:nvSpPr>
          <p:cNvPr id="295" name="CustomShape 2"/>
          <p:cNvSpPr/>
          <p:nvPr/>
        </p:nvSpPr>
        <p:spPr>
          <a:xfrm>
            <a:off x="457200" y="1752480"/>
            <a:ext cx="7618680" cy="5104080"/>
          </a:xfrm>
          <a:prstGeom prst="rect">
            <a:avLst/>
          </a:prstGeom>
          <a:noFill/>
          <a:ln w="0">
            <a:noFill/>
          </a:ln>
        </p:spPr>
        <p:style>
          <a:lnRef idx="0"/>
          <a:fillRef idx="0"/>
          <a:effectRef idx="0"/>
          <a:fontRef idx="minor"/>
        </p:style>
      </p:sp>
      <p:sp>
        <p:nvSpPr>
          <p:cNvPr id="296" name="CustomShape 3"/>
          <p:cNvSpPr/>
          <p:nvPr/>
        </p:nvSpPr>
        <p:spPr>
          <a:xfrm>
            <a:off x="3852000" y="6195600"/>
            <a:ext cx="1314360" cy="239760"/>
          </a:xfrm>
          <a:prstGeom prst="rect">
            <a:avLst/>
          </a:prstGeom>
          <a:noFill/>
          <a:ln w="0">
            <a:noFill/>
          </a:ln>
        </p:spPr>
        <p:style>
          <a:lnRef idx="0"/>
          <a:fillRef idx="0"/>
          <a:effectRef idx="0"/>
          <a:fontRef idx="minor"/>
        </p:style>
      </p:sp>
      <p:pic>
        <p:nvPicPr>
          <p:cNvPr id="297" name="image1.gif" descr=""/>
          <p:cNvPicPr/>
          <p:nvPr/>
        </p:nvPicPr>
        <p:blipFill>
          <a:blip r:embed="rId1"/>
          <a:stretch/>
        </p:blipFill>
        <p:spPr>
          <a:xfrm>
            <a:off x="1993320" y="1293840"/>
            <a:ext cx="4062600" cy="5484960"/>
          </a:xfrm>
          <a:prstGeom prst="rect">
            <a:avLst/>
          </a:prstGeom>
          <a:ln w="12600">
            <a:noFill/>
          </a:ln>
        </p:spPr>
      </p:pic>
      <p:sp>
        <p:nvSpPr>
          <p:cNvPr id="298" name="Rectángulo 1"/>
          <p:cNvSpPr/>
          <p:nvPr/>
        </p:nvSpPr>
        <p:spPr>
          <a:xfrm>
            <a:off x="4266720" y="6301440"/>
            <a:ext cx="1789200" cy="477360"/>
          </a:xfrm>
          <a:prstGeom prst="rect">
            <a:avLst/>
          </a:prstGeom>
          <a:solidFill>
            <a:schemeClr val="bg1"/>
          </a:solidFill>
          <a:ln cap="rnd">
            <a:solidFill>
              <a:srgbClr val="ffffff"/>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CustomShape 1"/>
          <p:cNvSpPr/>
          <p:nvPr/>
        </p:nvSpPr>
        <p:spPr>
          <a:xfrm>
            <a:off x="75960" y="6589080"/>
            <a:ext cx="5111280" cy="150480"/>
          </a:xfrm>
          <a:prstGeom prst="rect">
            <a:avLst/>
          </a:prstGeom>
          <a:noFill/>
          <a:ln w="12600">
            <a:noFill/>
          </a:ln>
        </p:spPr>
        <p:style>
          <a:lnRef idx="0"/>
          <a:fillRef idx="0"/>
          <a:effectRef idx="0"/>
          <a:fontRef idx="minor"/>
        </p:style>
        <p:txBody>
          <a:bodyPr lIns="0" rIns="0" tIns="0" bIns="0" anchor="ctr">
            <a:noAutofit/>
          </a:bodyPr>
          <a:p>
            <a:pPr>
              <a:lnSpc>
                <a:spcPct val="100000"/>
              </a:lnSpc>
              <a:buNone/>
            </a:pPr>
            <a:r>
              <a:rPr b="0" lang="es-ES" sz="1000" spc="-1" strike="noStrike">
                <a:solidFill>
                  <a:srgbClr val="000000"/>
                </a:solidFill>
                <a:latin typeface="Calibri"/>
                <a:ea typeface="Calibri"/>
              </a:rPr>
              <a:t>Biblioteca de documentos de la WFH. Disponible en: www.wfh.org </a:t>
            </a:r>
            <a:endParaRPr b="0" lang="es-ES" sz="1000" spc="-1" strike="noStrike">
              <a:latin typeface="Arial"/>
            </a:endParaRPr>
          </a:p>
        </p:txBody>
      </p:sp>
      <p:sp>
        <p:nvSpPr>
          <p:cNvPr id="300" name="CustomShape 2"/>
          <p:cNvSpPr/>
          <p:nvPr/>
        </p:nvSpPr>
        <p:spPr>
          <a:xfrm>
            <a:off x="457200" y="188640"/>
            <a:ext cx="8289720" cy="1078560"/>
          </a:xfrm>
          <a:prstGeom prst="rect">
            <a:avLst/>
          </a:prstGeom>
          <a:noFill/>
          <a:ln w="0">
            <a:noFill/>
          </a:ln>
        </p:spPr>
        <p:style>
          <a:lnRef idx="0"/>
          <a:fillRef idx="0"/>
          <a:effectRef idx="0"/>
          <a:fontRef idx="minor"/>
        </p:style>
        <p:txBody>
          <a:bodyPr lIns="45720" rIns="45720" tIns="45000" bIns="45000" anchor="ctr">
            <a:noAutofit/>
          </a:bodyPr>
          <a:p>
            <a:pPr>
              <a:lnSpc>
                <a:spcPct val="100000"/>
              </a:lnSpc>
              <a:buNone/>
            </a:pPr>
            <a:r>
              <a:rPr b="0" lang="es-ES" sz="3200" spc="-1" strike="noStrike">
                <a:solidFill>
                  <a:srgbClr val="ffffff"/>
                </a:solidFill>
                <a:latin typeface="Calibri"/>
                <a:ea typeface="Calibri"/>
              </a:rPr>
              <a:t>	</a:t>
            </a:r>
            <a:r>
              <a:rPr b="1" lang="es-ES" sz="3200" spc="-1" strike="noStrike">
                <a:solidFill>
                  <a:srgbClr val="c00000"/>
                </a:solidFill>
                <a:latin typeface="Calibri"/>
                <a:ea typeface="Calibri"/>
              </a:rPr>
              <a:t>2.</a:t>
            </a:r>
            <a:r>
              <a:rPr b="0" lang="es-ES" sz="3200" spc="-1" strike="noStrike">
                <a:solidFill>
                  <a:srgbClr val="ffffff"/>
                </a:solidFill>
                <a:latin typeface="Calibri"/>
                <a:ea typeface="Calibri"/>
              </a:rPr>
              <a:t> </a:t>
            </a:r>
            <a:r>
              <a:rPr b="1" lang="es-ES" sz="3200" spc="-1" strike="noStrike">
                <a:solidFill>
                  <a:srgbClr val="c00000"/>
                </a:solidFill>
                <a:latin typeface="Calibri"/>
                <a:ea typeface="Calibri"/>
              </a:rPr>
              <a:t>La herencia en la hemofilia: Ligada al </a:t>
            </a:r>
            <a:r>
              <a:rPr b="1" lang="es-ES" sz="3200" spc="-1" strike="noStrike">
                <a:solidFill>
                  <a:srgbClr val="c00000"/>
                </a:solidFill>
                <a:latin typeface="Calibri"/>
                <a:ea typeface="Calibri"/>
              </a:rPr>
              <a:t>	</a:t>
            </a:r>
            <a:r>
              <a:rPr b="1" lang="es-ES" sz="3200" spc="-1" strike="noStrike">
                <a:solidFill>
                  <a:srgbClr val="c00000"/>
                </a:solidFill>
                <a:latin typeface="Calibri"/>
                <a:ea typeface="Calibri"/>
              </a:rPr>
              <a:t>cromosoma X</a:t>
            </a:r>
            <a:endParaRPr b="0" lang="es-ES" sz="3200" spc="-1" strike="noStrike">
              <a:latin typeface="Arial"/>
            </a:endParaRPr>
          </a:p>
        </p:txBody>
      </p:sp>
      <p:pic>
        <p:nvPicPr>
          <p:cNvPr id="301" name="image3.png" descr=""/>
          <p:cNvPicPr/>
          <p:nvPr/>
        </p:nvPicPr>
        <p:blipFill>
          <a:blip r:embed="rId1"/>
          <a:stretch/>
        </p:blipFill>
        <p:spPr>
          <a:xfrm>
            <a:off x="1259640" y="1700640"/>
            <a:ext cx="5615280" cy="4632480"/>
          </a:xfrm>
          <a:prstGeom prst="rect">
            <a:avLst/>
          </a:prstGeom>
          <a:ln w="1260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2" name="CustomShape 1"/>
          <p:cNvSpPr/>
          <p:nvPr/>
        </p:nvSpPr>
        <p:spPr>
          <a:xfrm>
            <a:off x="107640" y="6381360"/>
            <a:ext cx="3427560" cy="395280"/>
          </a:xfrm>
          <a:prstGeom prst="rect">
            <a:avLst/>
          </a:prstGeom>
          <a:noFill/>
          <a:ln w="12600">
            <a:noFill/>
          </a:ln>
        </p:spPr>
        <p:style>
          <a:lnRef idx="0"/>
          <a:fillRef idx="0"/>
          <a:effectRef idx="0"/>
          <a:fontRef idx="minor"/>
        </p:style>
        <p:txBody>
          <a:bodyPr lIns="45720" rIns="45720" tIns="45000" bIns="45000" anchor="t">
            <a:noAutofit/>
          </a:bodyPr>
          <a:p>
            <a:pPr>
              <a:lnSpc>
                <a:spcPct val="100000"/>
              </a:lnSpc>
              <a:buNone/>
            </a:pPr>
            <a:r>
              <a:rPr b="0" lang="es-ES" sz="1000" spc="-1" strike="noStrike">
                <a:solidFill>
                  <a:srgbClr val="000000"/>
                </a:solidFill>
                <a:latin typeface="Calibri"/>
                <a:ea typeface="Calibri"/>
              </a:rPr>
              <a:t>Fuente: Adaptado de: Rodriguez Martorell FJ, et al. Recomendaciones sobre portadoras en Hemofilia (fedhemo)</a:t>
            </a:r>
            <a:endParaRPr b="0" lang="es-ES" sz="1000" spc="-1" strike="noStrike">
              <a:latin typeface="Arial"/>
            </a:endParaRPr>
          </a:p>
        </p:txBody>
      </p:sp>
      <p:sp>
        <p:nvSpPr>
          <p:cNvPr id="303" name="CustomShape 2"/>
          <p:cNvSpPr/>
          <p:nvPr/>
        </p:nvSpPr>
        <p:spPr>
          <a:xfrm>
            <a:off x="457200" y="188640"/>
            <a:ext cx="8289720" cy="1078560"/>
          </a:xfrm>
          <a:prstGeom prst="rect">
            <a:avLst/>
          </a:prstGeom>
          <a:noFill/>
          <a:ln w="0">
            <a:noFill/>
          </a:ln>
        </p:spPr>
        <p:style>
          <a:lnRef idx="0"/>
          <a:fillRef idx="0"/>
          <a:effectRef idx="0"/>
          <a:fontRef idx="minor"/>
        </p:style>
        <p:txBody>
          <a:bodyPr lIns="45720" rIns="45720" tIns="45000" bIns="45000" anchor="ctr">
            <a:noAutofit/>
          </a:bodyPr>
          <a:p>
            <a:pPr>
              <a:lnSpc>
                <a:spcPct val="100000"/>
              </a:lnSpc>
              <a:buNone/>
            </a:pPr>
            <a:r>
              <a:rPr b="0" lang="es-ES" sz="3600" spc="-1" strike="noStrike">
                <a:solidFill>
                  <a:srgbClr val="ffffff"/>
                </a:solidFill>
                <a:latin typeface="Calibri"/>
                <a:ea typeface="Calibri"/>
              </a:rPr>
              <a:t> </a:t>
            </a:r>
            <a:r>
              <a:rPr b="0" lang="es-ES" sz="3600" spc="-1" strike="noStrike">
                <a:solidFill>
                  <a:srgbClr val="ffffff"/>
                </a:solidFill>
                <a:latin typeface="Calibri"/>
                <a:ea typeface="Calibri"/>
              </a:rPr>
              <a:t>	</a:t>
            </a:r>
            <a:r>
              <a:rPr b="1" lang="es-ES" sz="3600" spc="-1" strike="noStrike">
                <a:solidFill>
                  <a:srgbClr val="c00000"/>
                </a:solidFill>
                <a:latin typeface="Calibri"/>
                <a:ea typeface="Calibri"/>
              </a:rPr>
              <a:t>Estudio de portadoras</a:t>
            </a:r>
            <a:endParaRPr b="0" lang="es-ES" sz="3600" spc="-1" strike="noStrike">
              <a:latin typeface="Arial"/>
            </a:endParaRPr>
          </a:p>
        </p:txBody>
      </p:sp>
      <p:sp>
        <p:nvSpPr>
          <p:cNvPr id="304" name="CustomShape 3"/>
          <p:cNvSpPr/>
          <p:nvPr/>
        </p:nvSpPr>
        <p:spPr>
          <a:xfrm>
            <a:off x="457200" y="1752480"/>
            <a:ext cx="7618680" cy="4372200"/>
          </a:xfrm>
          <a:prstGeom prst="rect">
            <a:avLst/>
          </a:prstGeom>
          <a:noFill/>
          <a:ln w="0">
            <a:noFill/>
          </a:ln>
        </p:spPr>
        <p:style>
          <a:lnRef idx="0"/>
          <a:fillRef idx="0"/>
          <a:effectRef idx="0"/>
          <a:fontRef idx="minor"/>
        </p:style>
        <p:txBody>
          <a:bodyPr lIns="45720" rIns="45720" tIns="45000" bIns="45000" anchor="t">
            <a:noAutofit/>
          </a:bodyPr>
          <a:p>
            <a:pPr lvl="2" marL="914400" indent="-216000">
              <a:lnSpc>
                <a:spcPct val="100000"/>
              </a:lnSpc>
              <a:buClr>
                <a:srgbClr val="000000"/>
              </a:buClr>
              <a:buFont typeface="Arial"/>
              <a:buChar char="•"/>
            </a:pPr>
            <a:r>
              <a:rPr b="1" lang="es-ES" sz="1900" spc="-1" strike="noStrike" u="sng">
                <a:solidFill>
                  <a:srgbClr val="000000"/>
                </a:solidFill>
                <a:uFillTx/>
                <a:latin typeface="Calibri"/>
                <a:ea typeface="Calibri"/>
              </a:rPr>
              <a:t>Identificar</a:t>
            </a:r>
            <a:r>
              <a:rPr b="1" lang="es-ES" sz="1900" spc="-1" strike="noStrike">
                <a:solidFill>
                  <a:srgbClr val="000000"/>
                </a:solidFill>
                <a:latin typeface="Calibri"/>
                <a:ea typeface="Calibri"/>
              </a:rPr>
              <a:t> dentro de los grupos familiares las posibles portadoras:</a:t>
            </a:r>
            <a:endParaRPr b="0" lang="es-ES" sz="1900" spc="-1" strike="noStrike">
              <a:latin typeface="Arial"/>
            </a:endParaRPr>
          </a:p>
          <a:p>
            <a:pPr lvl="3" marL="1714680" indent="-343080">
              <a:lnSpc>
                <a:spcPct val="100000"/>
              </a:lnSpc>
              <a:buClr>
                <a:srgbClr val="000000"/>
              </a:buClr>
              <a:buFont typeface="Arial"/>
              <a:buChar char="•"/>
            </a:pPr>
            <a:r>
              <a:rPr b="0" lang="es-ES" sz="1900" spc="-1" strike="noStrike">
                <a:solidFill>
                  <a:srgbClr val="000000"/>
                </a:solidFill>
                <a:latin typeface="Calibri"/>
                <a:ea typeface="Calibri"/>
              </a:rPr>
              <a:t>Hijas de pacientes con hemofilia</a:t>
            </a:r>
            <a:endParaRPr b="0" lang="es-ES" sz="1900" spc="-1" strike="noStrike">
              <a:latin typeface="Arial"/>
            </a:endParaRPr>
          </a:p>
          <a:p>
            <a:pPr lvl="3" marL="1714680" indent="-343080">
              <a:lnSpc>
                <a:spcPct val="100000"/>
              </a:lnSpc>
              <a:buClr>
                <a:srgbClr val="000000"/>
              </a:buClr>
              <a:buFont typeface="Arial"/>
              <a:buChar char="•"/>
            </a:pPr>
            <a:r>
              <a:rPr b="0" lang="es-ES" sz="1900" spc="-1" strike="noStrike">
                <a:solidFill>
                  <a:srgbClr val="000000"/>
                </a:solidFill>
                <a:latin typeface="Calibri"/>
                <a:ea typeface="Calibri"/>
              </a:rPr>
              <a:t>Antecedentes por vía materna y un hijo afectado</a:t>
            </a:r>
            <a:endParaRPr b="0" lang="es-ES" sz="1900" spc="-1" strike="noStrike">
              <a:latin typeface="Arial"/>
            </a:endParaRPr>
          </a:p>
          <a:p>
            <a:pPr>
              <a:lnSpc>
                <a:spcPct val="100000"/>
              </a:lnSpc>
              <a:buNone/>
            </a:pPr>
            <a:endParaRPr b="0" lang="es-ES" sz="1800" spc="-1" strike="noStrike">
              <a:latin typeface="Arial"/>
            </a:endParaRPr>
          </a:p>
          <a:p>
            <a:pPr lvl="2" marL="914400" indent="-216000">
              <a:lnSpc>
                <a:spcPct val="100000"/>
              </a:lnSpc>
              <a:buClr>
                <a:srgbClr val="000000"/>
              </a:buClr>
              <a:buFont typeface="Arial"/>
              <a:buChar char="•"/>
            </a:pPr>
            <a:r>
              <a:rPr b="0" lang="es-ES" sz="1900" spc="-1" strike="noStrike">
                <a:solidFill>
                  <a:srgbClr val="000000"/>
                </a:solidFill>
                <a:latin typeface="Calibri"/>
                <a:ea typeface="Calibri"/>
              </a:rPr>
              <a:t>Realizar un</a:t>
            </a:r>
            <a:r>
              <a:rPr b="1" lang="es-ES" sz="1900" spc="-1" strike="noStrike">
                <a:solidFill>
                  <a:srgbClr val="000000"/>
                </a:solidFill>
                <a:latin typeface="Calibri"/>
                <a:ea typeface="Calibri"/>
              </a:rPr>
              <a:t> </a:t>
            </a:r>
            <a:r>
              <a:rPr b="1" lang="es-ES" sz="1900" spc="-1" strike="noStrike" u="sng">
                <a:solidFill>
                  <a:srgbClr val="000000"/>
                </a:solidFill>
                <a:uFillTx/>
                <a:latin typeface="Calibri"/>
                <a:ea typeface="Calibri"/>
              </a:rPr>
              <a:t>estudio genético </a:t>
            </a:r>
            <a:r>
              <a:rPr b="1" lang="es-ES" sz="1900" spc="-1" strike="noStrike">
                <a:solidFill>
                  <a:srgbClr val="000000"/>
                </a:solidFill>
                <a:latin typeface="Calibri"/>
                <a:ea typeface="Calibri"/>
              </a:rPr>
              <a:t>que identifique la mutación </a:t>
            </a:r>
            <a:r>
              <a:rPr b="0" lang="es-ES" sz="1900" spc="-1" strike="noStrike">
                <a:solidFill>
                  <a:srgbClr val="000000"/>
                </a:solidFill>
                <a:latin typeface="Calibri"/>
                <a:ea typeface="Calibri"/>
              </a:rPr>
              <a:t>exacta que causa la enfermedad</a:t>
            </a:r>
            <a:endParaRPr b="0" lang="es-ES" sz="1900" spc="-1" strike="noStrike">
              <a:latin typeface="Arial"/>
            </a:endParaRPr>
          </a:p>
          <a:p>
            <a:pPr>
              <a:lnSpc>
                <a:spcPct val="100000"/>
              </a:lnSpc>
              <a:buNone/>
            </a:pPr>
            <a:endParaRPr b="0" lang="es-ES" sz="1800" spc="-1" strike="noStrike">
              <a:latin typeface="Arial"/>
            </a:endParaRPr>
          </a:p>
          <a:p>
            <a:pPr lvl="2" marL="914400" indent="-216000">
              <a:lnSpc>
                <a:spcPct val="100000"/>
              </a:lnSpc>
              <a:buClr>
                <a:srgbClr val="000000"/>
              </a:buClr>
              <a:buFont typeface="Arial"/>
              <a:buChar char="•"/>
            </a:pPr>
            <a:r>
              <a:rPr b="0" lang="es-ES" sz="1900" spc="-1" strike="noStrike">
                <a:solidFill>
                  <a:srgbClr val="000000"/>
                </a:solidFill>
                <a:latin typeface="Calibri"/>
                <a:ea typeface="Calibri"/>
              </a:rPr>
              <a:t>Verificar en los casos nuevos si la madre es </a:t>
            </a:r>
            <a:r>
              <a:rPr b="1" lang="es-ES" sz="1900" spc="-1" strike="noStrike">
                <a:solidFill>
                  <a:srgbClr val="000000"/>
                </a:solidFill>
                <a:latin typeface="Calibri"/>
                <a:ea typeface="Calibri"/>
              </a:rPr>
              <a:t>portadora o es una mutación </a:t>
            </a:r>
            <a:r>
              <a:rPr b="1" i="1" lang="es-ES" sz="1900" spc="-1" strike="noStrike">
                <a:solidFill>
                  <a:srgbClr val="000000"/>
                </a:solidFill>
                <a:latin typeface="Calibri"/>
                <a:ea typeface="Calibri"/>
              </a:rPr>
              <a:t>de novo</a:t>
            </a:r>
            <a:endParaRPr b="0" lang="es-ES" sz="1900" spc="-1" strike="noStrike">
              <a:latin typeface="Arial"/>
            </a:endParaRPr>
          </a:p>
          <a:p>
            <a:pPr>
              <a:lnSpc>
                <a:spcPct val="100000"/>
              </a:lnSpc>
              <a:buNone/>
            </a:pPr>
            <a:endParaRPr b="0" lang="es-ES" sz="1800" spc="-1" strike="noStrike">
              <a:latin typeface="Arial"/>
            </a:endParaRPr>
          </a:p>
          <a:p>
            <a:pPr lvl="2" marL="914400" indent="-216000">
              <a:lnSpc>
                <a:spcPct val="100000"/>
              </a:lnSpc>
              <a:buClr>
                <a:srgbClr val="000000"/>
              </a:buClr>
              <a:buFont typeface="Arial"/>
              <a:buChar char="•"/>
            </a:pPr>
            <a:r>
              <a:rPr b="0" lang="es-ES" sz="1900" spc="-1" strike="noStrike">
                <a:solidFill>
                  <a:srgbClr val="000000"/>
                </a:solidFill>
                <a:latin typeface="Calibri"/>
                <a:ea typeface="Calibri"/>
              </a:rPr>
              <a:t>Medir los </a:t>
            </a:r>
            <a:r>
              <a:rPr b="1" lang="es-ES" sz="1900" spc="-1" strike="noStrike" u="sng">
                <a:solidFill>
                  <a:srgbClr val="000000"/>
                </a:solidFill>
                <a:uFillTx/>
                <a:latin typeface="Calibri"/>
                <a:ea typeface="Calibri"/>
              </a:rPr>
              <a:t>niveles plasmáticos </a:t>
            </a:r>
            <a:r>
              <a:rPr b="1" lang="es-ES" sz="1900" spc="-1" strike="noStrike">
                <a:solidFill>
                  <a:srgbClr val="000000"/>
                </a:solidFill>
                <a:latin typeface="Calibri"/>
                <a:ea typeface="Calibri"/>
              </a:rPr>
              <a:t>de FVIII o FIX en la portadora</a:t>
            </a:r>
            <a:endParaRPr b="0" lang="es-ES" sz="1900" spc="-1" strike="noStrike">
              <a:latin typeface="Arial"/>
            </a:endParaRPr>
          </a:p>
          <a:p>
            <a:pPr>
              <a:lnSpc>
                <a:spcPct val="100000"/>
              </a:lnSpc>
              <a:buNone/>
            </a:pPr>
            <a:endParaRPr b="0" lang="es-ES"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CustomShape 1"/>
          <p:cNvSpPr/>
          <p:nvPr/>
        </p:nvSpPr>
        <p:spPr>
          <a:xfrm>
            <a:off x="467640" y="6356520"/>
            <a:ext cx="5550840" cy="394560"/>
          </a:xfrm>
          <a:prstGeom prst="rect">
            <a:avLst/>
          </a:prstGeom>
          <a:noFill/>
          <a:ln w="12600">
            <a:noFill/>
          </a:ln>
        </p:spPr>
        <p:style>
          <a:lnRef idx="0"/>
          <a:fillRef idx="0"/>
          <a:effectRef idx="0"/>
          <a:fontRef idx="minor"/>
        </p:style>
      </p:sp>
      <p:sp>
        <p:nvSpPr>
          <p:cNvPr id="306" name="CustomShape 2"/>
          <p:cNvSpPr/>
          <p:nvPr/>
        </p:nvSpPr>
        <p:spPr>
          <a:xfrm>
            <a:off x="457200" y="188640"/>
            <a:ext cx="8289720" cy="1078560"/>
          </a:xfrm>
          <a:prstGeom prst="rect">
            <a:avLst/>
          </a:prstGeom>
          <a:noFill/>
          <a:ln w="0">
            <a:noFill/>
          </a:ln>
        </p:spPr>
        <p:style>
          <a:lnRef idx="0"/>
          <a:fillRef idx="0"/>
          <a:effectRef idx="0"/>
          <a:fontRef idx="minor"/>
        </p:style>
        <p:txBody>
          <a:bodyPr lIns="45720" rIns="45720" tIns="45000" bIns="45000" anchor="ctr">
            <a:noAutofit/>
          </a:bodyPr>
          <a:p>
            <a:pPr>
              <a:lnSpc>
                <a:spcPct val="100000"/>
              </a:lnSpc>
              <a:buNone/>
            </a:pPr>
            <a:r>
              <a:rPr b="0" lang="es-ES" sz="3600" spc="-1" strike="noStrike">
                <a:solidFill>
                  <a:srgbClr val="ffffff"/>
                </a:solidFill>
                <a:latin typeface="Calibri"/>
                <a:ea typeface="Calibri"/>
              </a:rPr>
              <a:t>	</a:t>
            </a:r>
            <a:r>
              <a:rPr b="1" lang="es-ES" sz="3600" spc="-1" strike="noStrike">
                <a:solidFill>
                  <a:srgbClr val="c00000"/>
                </a:solidFill>
                <a:latin typeface="Calibri"/>
                <a:ea typeface="Calibri"/>
              </a:rPr>
              <a:t>3. Clínica de la enfermedad</a:t>
            </a:r>
            <a:endParaRPr b="0" lang="es-ES" sz="3600" spc="-1" strike="noStrike">
              <a:latin typeface="Arial"/>
            </a:endParaRPr>
          </a:p>
        </p:txBody>
      </p:sp>
      <p:sp>
        <p:nvSpPr>
          <p:cNvPr id="307" name="CustomShape 3"/>
          <p:cNvSpPr/>
          <p:nvPr/>
        </p:nvSpPr>
        <p:spPr>
          <a:xfrm>
            <a:off x="457200" y="1556640"/>
            <a:ext cx="8228160" cy="4568040"/>
          </a:xfrm>
          <a:prstGeom prst="rect">
            <a:avLst/>
          </a:prstGeom>
          <a:noFill/>
          <a:ln w="0">
            <a:noFill/>
          </a:ln>
        </p:spPr>
        <p:style>
          <a:lnRef idx="0"/>
          <a:fillRef idx="0"/>
          <a:effectRef idx="0"/>
          <a:fontRef idx="minor"/>
        </p:style>
        <p:txBody>
          <a:bodyPr lIns="45720" rIns="45720" tIns="45000" bIns="45000" anchor="t">
            <a:noAutofit/>
          </a:bodyPr>
          <a:p>
            <a:pPr indent="-216000">
              <a:lnSpc>
                <a:spcPct val="96000"/>
              </a:lnSpc>
              <a:buClr>
                <a:srgbClr val="000000"/>
              </a:buClr>
              <a:buFont typeface="Arial"/>
              <a:buChar char="•"/>
            </a:pPr>
            <a:r>
              <a:rPr b="0" lang="es-ES" sz="1800" spc="-1" strike="noStrike">
                <a:solidFill>
                  <a:srgbClr val="000000"/>
                </a:solidFill>
                <a:latin typeface="Calibri"/>
                <a:ea typeface="Calibri"/>
              </a:rPr>
              <a:t>Se han descrito </a:t>
            </a:r>
            <a:r>
              <a:rPr b="1" lang="es-ES" sz="1800" spc="-1" strike="noStrike">
                <a:solidFill>
                  <a:srgbClr val="000000"/>
                </a:solidFill>
                <a:latin typeface="Calibri"/>
                <a:ea typeface="Calibri"/>
              </a:rPr>
              <a:t>tres niveles de gravedad de la hemofilia</a:t>
            </a:r>
            <a:r>
              <a:rPr b="0" lang="es-ES" sz="1800" spc="-1" strike="noStrike">
                <a:solidFill>
                  <a:srgbClr val="000000"/>
                </a:solidFill>
                <a:latin typeface="Calibri"/>
                <a:ea typeface="Calibri"/>
              </a:rPr>
              <a:t> en relación a la actividad de factor presente en el plasma. Generalmente el nivel de actividad del factor presente en el plasma determina la frecuencia y gravedad de las manifestaciones hemorrágicas, y como consecuencia define las necesidades de tratamiento</a:t>
            </a:r>
            <a:endParaRPr b="0" lang="es-ES" sz="1800" spc="-1" strike="noStrike">
              <a:latin typeface="Arial"/>
            </a:endParaRPr>
          </a:p>
          <a:p>
            <a:pPr>
              <a:lnSpc>
                <a:spcPct val="96000"/>
              </a:lnSpc>
              <a:buNone/>
            </a:pPr>
            <a:endParaRPr b="0" lang="es-ES" sz="1800" spc="-1" strike="noStrike">
              <a:latin typeface="Arial"/>
            </a:endParaRPr>
          </a:p>
          <a:p>
            <a:pPr marL="343080" indent="-343080">
              <a:lnSpc>
                <a:spcPct val="96000"/>
              </a:lnSpc>
              <a:buClr>
                <a:srgbClr val="c00000"/>
              </a:buClr>
              <a:buFont typeface="Arial"/>
              <a:buChar char="•"/>
            </a:pPr>
            <a:r>
              <a:rPr b="1" lang="es-ES" sz="1800" spc="-1" strike="noStrike" u="sng">
                <a:solidFill>
                  <a:srgbClr val="c00000"/>
                </a:solidFill>
                <a:uFillTx/>
                <a:latin typeface="Calibri"/>
                <a:ea typeface="Calibri"/>
              </a:rPr>
              <a:t>Hemofilia grave</a:t>
            </a:r>
            <a:r>
              <a:rPr b="1" lang="es-ES" sz="1600" spc="-1" strike="noStrike">
                <a:solidFill>
                  <a:srgbClr val="c00000"/>
                </a:solidFill>
                <a:latin typeface="Calibri"/>
                <a:ea typeface="Calibri"/>
              </a:rPr>
              <a:t>: </a:t>
            </a:r>
            <a:r>
              <a:rPr b="0" lang="es-ES" sz="1600" spc="-1" strike="noStrike">
                <a:solidFill>
                  <a:srgbClr val="000000"/>
                </a:solidFill>
                <a:latin typeface="Calibri"/>
                <a:ea typeface="Calibri"/>
              </a:rPr>
              <a:t>nivel del factor  </a:t>
            </a:r>
            <a:r>
              <a:rPr b="1" lang="es-ES" sz="1600" spc="-1" strike="noStrike">
                <a:solidFill>
                  <a:srgbClr val="000000"/>
                </a:solidFill>
                <a:latin typeface="Calibri"/>
                <a:ea typeface="Calibri"/>
              </a:rPr>
              <a:t>inferior al 1%. </a:t>
            </a:r>
            <a:r>
              <a:rPr b="0" lang="es-ES" sz="1600" spc="-1" strike="noStrike">
                <a:solidFill>
                  <a:srgbClr val="000000"/>
                </a:solidFill>
                <a:latin typeface="Calibri"/>
                <a:ea typeface="Calibri"/>
              </a:rPr>
              <a:t>Las hemorragias espontáneas son  frecuentes y graves. Presentan alteraciones en el aparato locomotor como consecuencia de las hemorragias articulares.</a:t>
            </a:r>
            <a:endParaRPr b="0" lang="es-ES" sz="1600" spc="-1" strike="noStrike">
              <a:latin typeface="Arial"/>
            </a:endParaRPr>
          </a:p>
          <a:p>
            <a:pPr>
              <a:lnSpc>
                <a:spcPct val="96000"/>
              </a:lnSpc>
              <a:buNone/>
            </a:pPr>
            <a:endParaRPr b="0" lang="es-ES" sz="1600" spc="-1" strike="noStrike">
              <a:latin typeface="Arial"/>
            </a:endParaRPr>
          </a:p>
          <a:p>
            <a:pPr marL="285840" indent="-285840">
              <a:lnSpc>
                <a:spcPct val="96000"/>
              </a:lnSpc>
              <a:buClr>
                <a:srgbClr val="c00000"/>
              </a:buClr>
              <a:buFont typeface="Arial"/>
              <a:buChar char="•"/>
            </a:pPr>
            <a:r>
              <a:rPr b="1" lang="es-ES" sz="1800" spc="-1" strike="noStrike" u="sng">
                <a:solidFill>
                  <a:srgbClr val="c00000"/>
                </a:solidFill>
                <a:uFillTx/>
                <a:latin typeface="Calibri"/>
                <a:ea typeface="Calibri"/>
              </a:rPr>
              <a:t>Hemofilia moderada</a:t>
            </a:r>
            <a:r>
              <a:rPr b="1" lang="es-ES" sz="1800" spc="-1" strike="noStrike">
                <a:solidFill>
                  <a:srgbClr val="c00000"/>
                </a:solidFill>
                <a:latin typeface="Calibri"/>
                <a:ea typeface="Calibri"/>
              </a:rPr>
              <a:t>: </a:t>
            </a:r>
            <a:r>
              <a:rPr b="0" lang="es-ES" sz="1600" spc="-1" strike="noStrike">
                <a:solidFill>
                  <a:srgbClr val="000000"/>
                </a:solidFill>
                <a:latin typeface="Calibri"/>
                <a:ea typeface="Calibri"/>
              </a:rPr>
              <a:t>nivel de factor entre </a:t>
            </a:r>
            <a:r>
              <a:rPr b="1" lang="es-ES" sz="1600" spc="-1" strike="noStrike">
                <a:solidFill>
                  <a:srgbClr val="000000"/>
                </a:solidFill>
                <a:latin typeface="Calibri"/>
                <a:ea typeface="Calibri"/>
              </a:rPr>
              <a:t>1 y 5%, </a:t>
            </a:r>
            <a:r>
              <a:rPr b="0" lang="es-ES" sz="1600" spc="-1" strike="noStrike">
                <a:solidFill>
                  <a:srgbClr val="000000"/>
                </a:solidFill>
                <a:latin typeface="Calibri"/>
                <a:ea typeface="Calibri"/>
              </a:rPr>
              <a:t>esto proporciona una cierta protección, de manera que las hemorragias espontáneas son menos graves y menos frecuentes.</a:t>
            </a:r>
            <a:endParaRPr b="0" lang="es-ES" sz="1600" spc="-1" strike="noStrike">
              <a:latin typeface="Arial"/>
            </a:endParaRPr>
          </a:p>
          <a:p>
            <a:pPr>
              <a:lnSpc>
                <a:spcPct val="96000"/>
              </a:lnSpc>
              <a:buNone/>
            </a:pPr>
            <a:endParaRPr b="0" lang="es-ES" sz="1600" spc="-1" strike="noStrike">
              <a:latin typeface="Arial"/>
            </a:endParaRPr>
          </a:p>
          <a:p>
            <a:pPr marL="285840" indent="-285840">
              <a:lnSpc>
                <a:spcPct val="96000"/>
              </a:lnSpc>
              <a:buClr>
                <a:srgbClr val="c00000"/>
              </a:buClr>
              <a:buFont typeface="Arial"/>
              <a:buChar char="•"/>
            </a:pPr>
            <a:r>
              <a:rPr b="1" lang="es-ES" sz="1800" spc="-1" strike="noStrike" u="sng">
                <a:solidFill>
                  <a:srgbClr val="c00000"/>
                </a:solidFill>
                <a:uFillTx/>
                <a:latin typeface="Calibri"/>
                <a:ea typeface="Calibri"/>
              </a:rPr>
              <a:t>Hemofilia leve</a:t>
            </a:r>
            <a:r>
              <a:rPr b="0" lang="es-ES" sz="1800" spc="-1" strike="noStrike">
                <a:solidFill>
                  <a:srgbClr val="c00000"/>
                </a:solidFill>
                <a:latin typeface="Calibri"/>
                <a:ea typeface="Calibri"/>
              </a:rPr>
              <a:t>: </a:t>
            </a:r>
            <a:r>
              <a:rPr b="0" lang="es-ES" sz="1600" spc="-1" strike="noStrike">
                <a:solidFill>
                  <a:srgbClr val="000000"/>
                </a:solidFill>
                <a:latin typeface="Calibri"/>
                <a:ea typeface="Calibri"/>
              </a:rPr>
              <a:t>niveles de factor </a:t>
            </a:r>
            <a:r>
              <a:rPr b="1" lang="es-ES" sz="1600" spc="-1" strike="noStrike">
                <a:solidFill>
                  <a:srgbClr val="000000"/>
                </a:solidFill>
                <a:latin typeface="Calibri"/>
                <a:ea typeface="Calibri"/>
              </a:rPr>
              <a:t>entre 5 y 40 %. </a:t>
            </a:r>
            <a:r>
              <a:rPr b="0" lang="es-ES" sz="1600" spc="-1" strike="noStrike">
                <a:solidFill>
                  <a:srgbClr val="000000"/>
                </a:solidFill>
                <a:latin typeface="Calibri"/>
                <a:ea typeface="Calibri"/>
              </a:rPr>
              <a:t>No presentan hemorragias espontáneas. Unicamente necesitan la administración de factor previo a intervenciones quirúrgicas o después de traumatismos severos</a:t>
            </a:r>
            <a:endParaRPr b="0" lang="es-ES" sz="1600" spc="-1" strike="noStrike">
              <a:latin typeface="Arial"/>
            </a:endParaRPr>
          </a:p>
          <a:p>
            <a:pPr>
              <a:lnSpc>
                <a:spcPct val="96000"/>
              </a:lnSpc>
              <a:buNone/>
            </a:pPr>
            <a:endParaRPr b="0" lang="es-ES" sz="1600" spc="-1" strike="noStrike">
              <a:latin typeface="Arial"/>
            </a:endParaRPr>
          </a:p>
          <a:p>
            <a:pPr lvl="1" marL="743040" indent="-285840">
              <a:lnSpc>
                <a:spcPct val="96000"/>
              </a:lnSpc>
              <a:buClr>
                <a:srgbClr val="000000"/>
              </a:buClr>
              <a:buFont typeface="Arial"/>
              <a:buChar char="•"/>
            </a:pPr>
            <a:r>
              <a:rPr b="1" i="1" lang="es-ES" sz="1600" spc="-1" strike="noStrike">
                <a:solidFill>
                  <a:srgbClr val="000000"/>
                </a:solidFill>
                <a:latin typeface="Calibri"/>
                <a:ea typeface="DejaVu Sans"/>
              </a:rPr>
              <a:t>*En una familia, el tipo de hemofilia se hereda con la misma intensidad en los </a:t>
            </a:r>
            <a:r>
              <a:rPr b="1" i="1" lang="es-ES" sz="1600" spc="-1" strike="noStrike">
                <a:solidFill>
                  <a:srgbClr val="000000"/>
                </a:solidFill>
                <a:latin typeface="Calibri"/>
                <a:ea typeface="DejaVu Sans"/>
              </a:rPr>
              <a:t>	</a:t>
            </a:r>
            <a:r>
              <a:rPr b="1" i="1" lang="es-ES" sz="1600" spc="-1" strike="noStrike">
                <a:solidFill>
                  <a:srgbClr val="000000"/>
                </a:solidFill>
                <a:latin typeface="Calibri"/>
                <a:ea typeface="DejaVu Sans"/>
              </a:rPr>
              <a:t>miembros afectos</a:t>
            </a:r>
            <a:endParaRPr b="0" lang="es-ES" sz="1600" spc="-1" strike="noStrike">
              <a:latin typeface="Arial"/>
            </a:endParaRPr>
          </a:p>
          <a:p>
            <a:pPr>
              <a:lnSpc>
                <a:spcPct val="96000"/>
              </a:lnSpc>
              <a:buNone/>
            </a:pPr>
            <a:endParaRPr b="0" lang="es-ES" sz="1600" spc="-1" strike="noStrike">
              <a:latin typeface="Arial"/>
            </a:endParaRPr>
          </a:p>
        </p:txBody>
      </p:sp>
      <p:pic>
        <p:nvPicPr>
          <p:cNvPr id="308" name="image4.png" descr=""/>
          <p:cNvPicPr/>
          <p:nvPr/>
        </p:nvPicPr>
        <p:blipFill>
          <a:blip r:embed="rId1"/>
          <a:srcRect l="0" t="-4898564" r="302737" b="0"/>
          <a:stretch/>
        </p:blipFill>
        <p:spPr>
          <a:xfrm>
            <a:off x="2739960" y="6256440"/>
            <a:ext cx="8243640" cy="2697120"/>
          </a:xfrm>
          <a:prstGeom prst="rect">
            <a:avLst/>
          </a:prstGeom>
          <a:ln w="1260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CustomShape 1"/>
          <p:cNvSpPr/>
          <p:nvPr/>
        </p:nvSpPr>
        <p:spPr>
          <a:xfrm>
            <a:off x="457200" y="0"/>
            <a:ext cx="8289720" cy="1455840"/>
          </a:xfrm>
          <a:prstGeom prst="rect">
            <a:avLst/>
          </a:prstGeom>
          <a:noFill/>
          <a:ln w="0">
            <a:noFill/>
          </a:ln>
        </p:spPr>
        <p:style>
          <a:lnRef idx="0"/>
          <a:fillRef idx="0"/>
          <a:effectRef idx="0"/>
          <a:fontRef idx="minor"/>
        </p:style>
        <p:txBody>
          <a:bodyPr lIns="45720" rIns="45720" tIns="45000" bIns="45000" anchor="ctr">
            <a:noAutofit/>
          </a:bodyPr>
          <a:p>
            <a:pPr>
              <a:lnSpc>
                <a:spcPct val="100000"/>
              </a:lnSpc>
              <a:buNone/>
            </a:pPr>
            <a:r>
              <a:rPr b="1" lang="es-ES" sz="3600" spc="-1" strike="noStrike">
                <a:solidFill>
                  <a:srgbClr val="c00000"/>
                </a:solidFill>
                <a:latin typeface="Calibri"/>
                <a:ea typeface="Calibri"/>
              </a:rPr>
              <a:t>	</a:t>
            </a:r>
            <a:r>
              <a:rPr b="1" lang="es-ES" sz="3600" spc="-1" strike="noStrike">
                <a:solidFill>
                  <a:srgbClr val="c00000"/>
                </a:solidFill>
                <a:latin typeface="Calibri"/>
                <a:ea typeface="Calibri"/>
              </a:rPr>
              <a:t>Clínica de la enfermedad</a:t>
            </a:r>
            <a:endParaRPr b="0" lang="es-ES" sz="3600" spc="-1" strike="noStrike">
              <a:latin typeface="Arial"/>
            </a:endParaRPr>
          </a:p>
        </p:txBody>
      </p:sp>
      <p:sp>
        <p:nvSpPr>
          <p:cNvPr id="310" name="CustomShape 2"/>
          <p:cNvSpPr/>
          <p:nvPr/>
        </p:nvSpPr>
        <p:spPr>
          <a:xfrm>
            <a:off x="457200" y="1752480"/>
            <a:ext cx="7618680" cy="5104080"/>
          </a:xfrm>
          <a:prstGeom prst="rect">
            <a:avLst/>
          </a:prstGeom>
          <a:noFill/>
          <a:ln w="0">
            <a:noFill/>
          </a:ln>
        </p:spPr>
        <p:style>
          <a:lnRef idx="0"/>
          <a:fillRef idx="0"/>
          <a:effectRef idx="0"/>
          <a:fontRef idx="minor"/>
        </p:style>
      </p:sp>
      <p:sp>
        <p:nvSpPr>
          <p:cNvPr id="311" name="CustomShape 3"/>
          <p:cNvSpPr/>
          <p:nvPr/>
        </p:nvSpPr>
        <p:spPr>
          <a:xfrm>
            <a:off x="3852000" y="6195600"/>
            <a:ext cx="1314360" cy="239760"/>
          </a:xfrm>
          <a:prstGeom prst="rect">
            <a:avLst/>
          </a:prstGeom>
          <a:noFill/>
          <a:ln w="0">
            <a:noFill/>
          </a:ln>
        </p:spPr>
        <p:style>
          <a:lnRef idx="0"/>
          <a:fillRef idx="0"/>
          <a:effectRef idx="0"/>
          <a:fontRef idx="minor"/>
        </p:style>
      </p:sp>
      <p:pic>
        <p:nvPicPr>
          <p:cNvPr id="312" name="image2.gif" descr=""/>
          <p:cNvPicPr/>
          <p:nvPr/>
        </p:nvPicPr>
        <p:blipFill>
          <a:blip r:embed="rId1"/>
          <a:stretch/>
        </p:blipFill>
        <p:spPr>
          <a:xfrm>
            <a:off x="1936440" y="1279080"/>
            <a:ext cx="4062600" cy="5484960"/>
          </a:xfrm>
          <a:prstGeom prst="rect">
            <a:avLst/>
          </a:prstGeom>
          <a:ln w="12600">
            <a:noFill/>
          </a:ln>
        </p:spPr>
      </p:pic>
      <p:sp>
        <p:nvSpPr>
          <p:cNvPr id="313" name="Rectángulo 1"/>
          <p:cNvSpPr/>
          <p:nvPr/>
        </p:nvSpPr>
        <p:spPr>
          <a:xfrm>
            <a:off x="4107240" y="6222240"/>
            <a:ext cx="1906560" cy="541800"/>
          </a:xfrm>
          <a:prstGeom prst="rect">
            <a:avLst/>
          </a:prstGeom>
          <a:solidFill>
            <a:schemeClr val="bg1"/>
          </a:solidFill>
          <a:ln cap="rnd">
            <a:solidFill>
              <a:srgbClr val="ffffff"/>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380</TotalTime>
  <Application>LibreOffice/7.3.3.2$Windows_X86_64 LibreOffice_project/d1d0ea68f081ee2800a922cac8f79445e4603348</Application>
  <AppVersion>15.0000</AppVersion>
  <Words>2676</Words>
  <Paragraphs>321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M.ARANZAZU AGUIRRE ARRIZABALAGA</dc:creator>
  <dc:description/>
  <dc:language>es-ES</dc:language>
  <cp:lastModifiedBy>M.ARANZAZU AGUIRRE ARRIZABALAGA</cp:lastModifiedBy>
  <dcterms:modified xsi:type="dcterms:W3CDTF">2022-10-23T23:25:21Z</dcterms:modified>
  <cp:revision>78</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3</vt:i4>
  </property>
  <property fmtid="{D5CDD505-2E9C-101B-9397-08002B2CF9AE}" pid="3" name="PresentationFormat">
    <vt:lpwstr>Presentación en pantalla (4:3)</vt:lpwstr>
  </property>
  <property fmtid="{D5CDD505-2E9C-101B-9397-08002B2CF9AE}" pid="4" name="Slides">
    <vt:i4>33</vt:i4>
  </property>
</Properties>
</file>